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277" r:id="rId3"/>
    <p:sldId id="279" r:id="rId4"/>
    <p:sldId id="282" r:id="rId5"/>
    <p:sldId id="273" r:id="rId6"/>
    <p:sldId id="274" r:id="rId7"/>
    <p:sldId id="285" r:id="rId8"/>
    <p:sldId id="280" r:id="rId9"/>
    <p:sldId id="276" r:id="rId10"/>
    <p:sldId id="278" r:id="rId11"/>
    <p:sldId id="281" r:id="rId12"/>
  </p:sldIdLst>
  <p:sldSz cx="12192000" cy="6858000"/>
  <p:notesSz cx="6858000" cy="9144000"/>
  <p:custDataLst>
    <p:tags r:id="rId1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97" userDrawn="1">
          <p15:clr>
            <a:srgbClr val="A4A3A4"/>
          </p15:clr>
        </p15:guide>
        <p15:guide id="2" pos="5881" userDrawn="1">
          <p15:clr>
            <a:srgbClr val="A4A3A4"/>
          </p15:clr>
        </p15:guide>
        <p15:guide id="3" pos="2933" userDrawn="1">
          <p15:clr>
            <a:srgbClr val="A4A3A4"/>
          </p15:clr>
        </p15:guide>
        <p15:guide id="4" pos="3500" userDrawn="1">
          <p15:clr>
            <a:srgbClr val="A4A3A4"/>
          </p15:clr>
        </p15:guide>
        <p15:guide id="5" pos="370" userDrawn="1">
          <p15:clr>
            <a:srgbClr val="A4A3A4"/>
          </p15:clr>
        </p15:guide>
        <p15:guide id="6"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AF23"/>
    <a:srgbClr val="85BC22"/>
    <a:srgbClr val="3C5B4B"/>
    <a:srgbClr val="457B92"/>
    <a:srgbClr val="1F171B"/>
    <a:srgbClr val="493E1B"/>
    <a:srgbClr val="121813"/>
    <a:srgbClr val="0560A9"/>
    <a:srgbClr val="B91020"/>
    <a:srgbClr val="C4D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61" autoAdjust="0"/>
    <p:restoredTop sz="94268" autoAdjust="0"/>
  </p:normalViewPr>
  <p:slideViewPr>
    <p:cSldViewPr snapToGrid="0">
      <p:cViewPr varScale="1">
        <p:scale>
          <a:sx n="107" d="100"/>
          <a:sy n="107" d="100"/>
        </p:scale>
        <p:origin x="1146" y="96"/>
      </p:cViewPr>
      <p:guideLst>
        <p:guide pos="597"/>
        <p:guide pos="5881"/>
        <p:guide pos="2933"/>
        <p:guide pos="3500"/>
        <p:guide pos="37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1C13F1-DDB0-44F8-BD2A-B92FFAE3EE85}" type="datetimeFigureOut">
              <a:rPr lang="de-DE" smtClean="0"/>
              <a:t>13.06.2023</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C7D1E2-EF4C-4CF9-BEA2-884B52D3DA42}" type="slidenum">
              <a:rPr lang="de-DE" smtClean="0"/>
              <a:t>‹Nr.›</a:t>
            </a:fld>
            <a:endParaRPr lang="de-DE" dirty="0"/>
          </a:p>
        </p:txBody>
      </p:sp>
    </p:spTree>
    <p:extLst>
      <p:ext uri="{BB962C8B-B14F-4D97-AF65-F5344CB8AC3E}">
        <p14:creationId xmlns:p14="http://schemas.microsoft.com/office/powerpoint/2010/main" val="2738358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02351-2452-4ECF-98DB-AA150419AC5F}" type="datetimeFigureOut">
              <a:rPr lang="de-DE" smtClean="0"/>
              <a:t>13.06.2023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768E9-CAE8-4A34-BCC5-31A674E88F14}" type="slidenum">
              <a:rPr lang="de-DE" smtClean="0"/>
              <a:t>‹Nr.›</a:t>
            </a:fld>
            <a:endParaRPr lang="de-DE" dirty="0"/>
          </a:p>
        </p:txBody>
      </p:sp>
    </p:spTree>
    <p:extLst>
      <p:ext uri="{BB962C8B-B14F-4D97-AF65-F5344CB8AC3E}">
        <p14:creationId xmlns:p14="http://schemas.microsoft.com/office/powerpoint/2010/main" val="1509680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B0768E9-CAE8-4A34-BCC5-31A674E88F14}" type="slidenum">
              <a:rPr lang="de-DE" smtClean="0"/>
              <a:t>1</a:t>
            </a:fld>
            <a:endParaRPr lang="de-DE" dirty="0"/>
          </a:p>
        </p:txBody>
      </p:sp>
    </p:spTree>
    <p:extLst>
      <p:ext uri="{BB962C8B-B14F-4D97-AF65-F5344CB8AC3E}">
        <p14:creationId xmlns:p14="http://schemas.microsoft.com/office/powerpoint/2010/main" val="297196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B0768E9-CAE8-4A34-BCC5-31A674E88F14}" type="slidenum">
              <a:rPr lang="de-DE" smtClean="0"/>
              <a:t>2</a:t>
            </a:fld>
            <a:endParaRPr lang="de-DE" dirty="0"/>
          </a:p>
        </p:txBody>
      </p:sp>
    </p:spTree>
    <p:extLst>
      <p:ext uri="{BB962C8B-B14F-4D97-AF65-F5344CB8AC3E}">
        <p14:creationId xmlns:p14="http://schemas.microsoft.com/office/powerpoint/2010/main" val="4009831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B0768E9-CAE8-4A34-BCC5-31A674E88F14}" type="slidenum">
              <a:rPr lang="de-DE" smtClean="0"/>
              <a:t>3</a:t>
            </a:fld>
            <a:endParaRPr lang="de-DE" dirty="0"/>
          </a:p>
        </p:txBody>
      </p:sp>
    </p:spTree>
    <p:extLst>
      <p:ext uri="{BB962C8B-B14F-4D97-AF65-F5344CB8AC3E}">
        <p14:creationId xmlns:p14="http://schemas.microsoft.com/office/powerpoint/2010/main" val="129689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B0768E9-CAE8-4A34-BCC5-31A674E88F14}" type="slidenum">
              <a:rPr lang="de-DE" smtClean="0"/>
              <a:t>4</a:t>
            </a:fld>
            <a:endParaRPr lang="de-DE" dirty="0"/>
          </a:p>
        </p:txBody>
      </p:sp>
    </p:spTree>
    <p:extLst>
      <p:ext uri="{BB962C8B-B14F-4D97-AF65-F5344CB8AC3E}">
        <p14:creationId xmlns:p14="http://schemas.microsoft.com/office/powerpoint/2010/main" val="34579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B0768E9-CAE8-4A34-BCC5-31A674E88F14}" type="slidenum">
              <a:rPr lang="de-DE" smtClean="0"/>
              <a:t>11</a:t>
            </a:fld>
            <a:endParaRPr lang="de-DE" dirty="0"/>
          </a:p>
        </p:txBody>
      </p:sp>
    </p:spTree>
    <p:extLst>
      <p:ext uri="{BB962C8B-B14F-4D97-AF65-F5344CB8AC3E}">
        <p14:creationId xmlns:p14="http://schemas.microsoft.com/office/powerpoint/2010/main" val="67730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normAutofit/>
          </a:bodyPr>
          <a:lstStyle>
            <a:lvl1pPr algn="ctr">
              <a:defRPr sz="5400" cap="all" baseline="0">
                <a:latin typeface="+mj-lt"/>
                <a:cs typeface="Arial" panose="020B0604020202020204" pitchFamily="34" charset="0"/>
              </a:defRPr>
            </a:lvl1pPr>
          </a:lstStyle>
          <a:p>
            <a:r>
              <a:rPr lang="de-DE" dirty="0"/>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solidFill>
                  <a:srgbClr val="3C5B4B"/>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4" name="Datumsplatzhalter 3"/>
          <p:cNvSpPr>
            <a:spLocks noGrp="1"/>
          </p:cNvSpPr>
          <p:nvPr>
            <p:ph type="dt" sz="half" idx="10"/>
          </p:nvPr>
        </p:nvSpPr>
        <p:spPr>
          <a:xfrm>
            <a:off x="0" y="6324600"/>
            <a:ext cx="2743200" cy="273050"/>
          </a:xfrm>
          <a:prstGeom prst="rect">
            <a:avLst/>
          </a:prstGeom>
        </p:spPr>
        <p:txBody>
          <a:bodyPr lIns="144000" anchor="ctr"/>
          <a:lstStyle>
            <a:lvl1pPr>
              <a:defRPr sz="1050" b="1">
                <a:solidFill>
                  <a:srgbClr val="85BC22"/>
                </a:solidFill>
                <a:latin typeface="Arial Black" panose="020B0A04020102020204" pitchFamily="34" charset="0"/>
                <a:cs typeface="Arial" panose="020B0604020202020204" pitchFamily="34" charset="0"/>
              </a:defRPr>
            </a:lvl1pPr>
          </a:lstStyle>
          <a:p>
            <a:fld id="{0322D779-3553-48E7-9D26-67302A586605}" type="datetime4">
              <a:rPr lang="de-DE" smtClean="0"/>
              <a:t>13. Juni 2023</a:t>
            </a:fld>
            <a:endParaRPr lang="de-DE" dirty="0"/>
          </a:p>
        </p:txBody>
      </p:sp>
      <p:sp>
        <p:nvSpPr>
          <p:cNvPr id="6" name="Foliennummernplatzhalter 5"/>
          <p:cNvSpPr>
            <a:spLocks noGrp="1"/>
          </p:cNvSpPr>
          <p:nvPr>
            <p:ph type="sldNum" sz="quarter" idx="12"/>
          </p:nvPr>
        </p:nvSpPr>
        <p:spPr>
          <a:xfrm>
            <a:off x="11658600" y="6597651"/>
            <a:ext cx="533400" cy="260350"/>
          </a:xfrm>
          <a:prstGeom prst="rect">
            <a:avLst/>
          </a:prstGeom>
        </p:spPr>
        <p:txBody>
          <a:bodyPr rIns="144000" anchor="ctr"/>
          <a:lstStyle>
            <a:lvl1pPr algn="r">
              <a:defRPr sz="1050" b="1">
                <a:solidFill>
                  <a:schemeClr val="bg1"/>
                </a:solidFill>
                <a:latin typeface="Frutiger Next Com Condensed" panose="020B0506040204020203" pitchFamily="34" charset="0"/>
                <a:cs typeface="Arial" panose="020B0604020202020204"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982616132"/>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solidFill>
                  <a:srgbClr val="3C5B4B"/>
                </a:solidFill>
              </a:defRPr>
            </a:lvl1pPr>
            <a:lvl2pPr>
              <a:defRPr sz="2800">
                <a:solidFill>
                  <a:srgbClr val="3C5B4B"/>
                </a:solidFill>
              </a:defRPr>
            </a:lvl2pPr>
            <a:lvl3pPr>
              <a:defRPr sz="2400">
                <a:solidFill>
                  <a:srgbClr val="3C5B4B"/>
                </a:solidFill>
              </a:defRPr>
            </a:lvl3pPr>
            <a:lvl4pPr>
              <a:defRPr sz="2000">
                <a:solidFill>
                  <a:srgbClr val="3C5B4B"/>
                </a:solidFill>
              </a:defRPr>
            </a:lvl4pPr>
            <a:lvl5pPr>
              <a:defRPr sz="2000">
                <a:solidFill>
                  <a:srgbClr val="3C5B4B"/>
                </a:solidFill>
              </a:defRPr>
            </a:lvl5pPr>
            <a:lvl6pPr>
              <a:defRPr sz="2000"/>
            </a:lvl6pPr>
            <a:lvl7pPr>
              <a:defRPr sz="2000"/>
            </a:lvl7pPr>
            <a:lvl8pPr>
              <a:defRPr sz="2000"/>
            </a:lvl8pPr>
            <a:lvl9pPr>
              <a:defRPr sz="20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solidFill>
                  <a:srgbClr val="3C5B4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1" name="Datumsplatzhalter 3"/>
          <p:cNvSpPr>
            <a:spLocks noGrp="1"/>
          </p:cNvSpPr>
          <p:nvPr>
            <p:ph type="dt" sz="half" idx="10"/>
          </p:nvPr>
        </p:nvSpPr>
        <p:spPr>
          <a:xfrm>
            <a:off x="0" y="6324600"/>
            <a:ext cx="2743200" cy="273050"/>
          </a:xfrm>
          <a:prstGeom prst="rect">
            <a:avLst/>
          </a:prstGeom>
        </p:spPr>
        <p:txBody>
          <a:bodyPr lIns="144000" anchor="ctr"/>
          <a:lstStyle>
            <a:lvl1pPr>
              <a:defRPr sz="1050" b="1">
                <a:solidFill>
                  <a:srgbClr val="85BC22"/>
                </a:solidFill>
                <a:latin typeface="Arial Black" panose="020B0A04020102020204" pitchFamily="34" charset="0"/>
                <a:cs typeface="Arial" panose="020B0604020202020204" pitchFamily="34" charset="0"/>
              </a:defRPr>
            </a:lvl1pPr>
          </a:lstStyle>
          <a:p>
            <a:fld id="{B521311A-7AFF-4BBA-BC6F-39593E1FA823}" type="datetime4">
              <a:rPr lang="de-DE" smtClean="0"/>
              <a:t>13. Juni 2023</a:t>
            </a:fld>
            <a:endParaRPr lang="de-DE" dirty="0"/>
          </a:p>
        </p:txBody>
      </p:sp>
      <p:sp>
        <p:nvSpPr>
          <p:cNvPr id="13" name="Foliennummernplatzhalter 5"/>
          <p:cNvSpPr>
            <a:spLocks noGrp="1"/>
          </p:cNvSpPr>
          <p:nvPr>
            <p:ph type="sldNum" sz="quarter" idx="12"/>
          </p:nvPr>
        </p:nvSpPr>
        <p:spPr>
          <a:xfrm>
            <a:off x="11658600" y="6597651"/>
            <a:ext cx="533400" cy="260350"/>
          </a:xfrm>
          <a:prstGeom prst="rect">
            <a:avLst/>
          </a:prstGeom>
        </p:spPr>
        <p:txBody>
          <a:bodyPr rIns="144000" anchor="ctr"/>
          <a:lstStyle>
            <a:lvl1pPr algn="r">
              <a:defRPr sz="1050" b="1">
                <a:solidFill>
                  <a:schemeClr val="bg1"/>
                </a:solidFill>
                <a:latin typeface="Frutiger Next Com Condensed" panose="020B0506040204020203" pitchFamily="34" charset="0"/>
                <a:cs typeface="Arial" panose="020B0604020202020204"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265039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solidFill>
                  <a:srgbClr val="3C5B4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1" name="Datumsplatzhalter 3"/>
          <p:cNvSpPr>
            <a:spLocks noGrp="1"/>
          </p:cNvSpPr>
          <p:nvPr>
            <p:ph type="dt" sz="half" idx="10"/>
          </p:nvPr>
        </p:nvSpPr>
        <p:spPr>
          <a:xfrm>
            <a:off x="0" y="6324600"/>
            <a:ext cx="2743200" cy="273050"/>
          </a:xfrm>
          <a:prstGeom prst="rect">
            <a:avLst/>
          </a:prstGeom>
        </p:spPr>
        <p:txBody>
          <a:bodyPr lIns="144000" anchor="ctr"/>
          <a:lstStyle>
            <a:lvl1pPr>
              <a:defRPr sz="1050" b="1">
                <a:solidFill>
                  <a:srgbClr val="85BC22"/>
                </a:solidFill>
                <a:latin typeface="Arial Black" panose="020B0A04020102020204" pitchFamily="34" charset="0"/>
                <a:cs typeface="Arial" panose="020B0604020202020204" pitchFamily="34" charset="0"/>
              </a:defRPr>
            </a:lvl1pPr>
          </a:lstStyle>
          <a:p>
            <a:fld id="{4F343BB5-6A22-4AAD-8D21-A08E0FE168B9}" type="datetime4">
              <a:rPr lang="de-DE" smtClean="0"/>
              <a:t>13. Juni 2023</a:t>
            </a:fld>
            <a:endParaRPr lang="de-DE" dirty="0"/>
          </a:p>
        </p:txBody>
      </p:sp>
      <p:sp>
        <p:nvSpPr>
          <p:cNvPr id="13" name="Foliennummernplatzhalter 5"/>
          <p:cNvSpPr>
            <a:spLocks noGrp="1"/>
          </p:cNvSpPr>
          <p:nvPr>
            <p:ph type="sldNum" sz="quarter" idx="12"/>
          </p:nvPr>
        </p:nvSpPr>
        <p:spPr>
          <a:xfrm>
            <a:off x="11658600" y="6597651"/>
            <a:ext cx="533400" cy="260350"/>
          </a:xfrm>
          <a:prstGeom prst="rect">
            <a:avLst/>
          </a:prstGeom>
        </p:spPr>
        <p:txBody>
          <a:bodyPr rIns="144000" anchor="ctr"/>
          <a:lstStyle>
            <a:lvl1pPr algn="r">
              <a:defRPr sz="1050" b="1">
                <a:solidFill>
                  <a:schemeClr val="bg1"/>
                </a:solidFill>
                <a:latin typeface="Frutiger Next Com Condensed" panose="020B0506040204020203" pitchFamily="34" charset="0"/>
                <a:cs typeface="Arial" panose="020B0604020202020204"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123774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85BC22"/>
                </a:solidFill>
                <a:latin typeface="+mj-lt"/>
              </a:defRPr>
            </a:lvl1pPr>
          </a:lstStyle>
          <a:p>
            <a:r>
              <a:rPr lang="de-DE" dirty="0"/>
              <a:t>Titelmasterformat durch Klicken bearbeiten</a:t>
            </a:r>
          </a:p>
        </p:txBody>
      </p:sp>
      <p:sp>
        <p:nvSpPr>
          <p:cNvPr id="3" name="Inhaltsplatzhalter 2"/>
          <p:cNvSpPr>
            <a:spLocks noGrp="1"/>
          </p:cNvSpPr>
          <p:nvPr>
            <p:ph idx="1"/>
          </p:nvPr>
        </p:nvSpPr>
        <p:spPr>
          <a:xfrm>
            <a:off x="838200" y="1586829"/>
            <a:ext cx="10515600" cy="458438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3"/>
          <p:cNvSpPr>
            <a:spLocks noGrp="1"/>
          </p:cNvSpPr>
          <p:nvPr>
            <p:ph type="dt" sz="half" idx="10"/>
          </p:nvPr>
        </p:nvSpPr>
        <p:spPr>
          <a:xfrm>
            <a:off x="0" y="6324600"/>
            <a:ext cx="2743200" cy="273050"/>
          </a:xfrm>
          <a:prstGeom prst="rect">
            <a:avLst/>
          </a:prstGeom>
        </p:spPr>
        <p:txBody>
          <a:bodyPr lIns="144000" anchor="ctr"/>
          <a:lstStyle>
            <a:lvl1pPr>
              <a:defRPr sz="1050" b="1">
                <a:solidFill>
                  <a:srgbClr val="85BC22"/>
                </a:solidFill>
                <a:latin typeface="Arial Black" panose="020B0A04020102020204" pitchFamily="34" charset="0"/>
                <a:cs typeface="Arial" panose="020B0604020202020204" pitchFamily="34" charset="0"/>
              </a:defRPr>
            </a:lvl1pPr>
          </a:lstStyle>
          <a:p>
            <a:fld id="{D6F0BEFB-B664-4370-92E5-1D626C71DC83}" type="datetime4">
              <a:rPr lang="de-DE" smtClean="0"/>
              <a:t>13. Juni 2023</a:t>
            </a:fld>
            <a:endParaRPr lang="de-DE" dirty="0"/>
          </a:p>
        </p:txBody>
      </p:sp>
      <p:sp>
        <p:nvSpPr>
          <p:cNvPr id="7" name="Foliennummernplatzhalter 5"/>
          <p:cNvSpPr>
            <a:spLocks noGrp="1"/>
          </p:cNvSpPr>
          <p:nvPr>
            <p:ph type="sldNum" sz="quarter" idx="12"/>
          </p:nvPr>
        </p:nvSpPr>
        <p:spPr>
          <a:xfrm>
            <a:off x="11658600" y="6597651"/>
            <a:ext cx="533400" cy="260350"/>
          </a:xfrm>
          <a:prstGeom prst="rect">
            <a:avLst/>
          </a:prstGeom>
        </p:spPr>
        <p:txBody>
          <a:bodyPr rIns="144000" anchor="ctr"/>
          <a:lstStyle>
            <a:lvl1pPr algn="r">
              <a:defRPr sz="1050" b="1">
                <a:solidFill>
                  <a:schemeClr val="bg1"/>
                </a:solidFill>
                <a:latin typeface="Frutiger Next Com Condensed" panose="020B0506040204020203" pitchFamily="34" charset="0"/>
                <a:cs typeface="Arial" panose="020B0604020202020204"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144429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dirty="0"/>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Formatvorlagen des Textmasters bearbeiten</a:t>
            </a:r>
          </a:p>
        </p:txBody>
      </p:sp>
      <p:sp>
        <p:nvSpPr>
          <p:cNvPr id="10" name="Datumsplatzhalter 3"/>
          <p:cNvSpPr>
            <a:spLocks noGrp="1"/>
          </p:cNvSpPr>
          <p:nvPr>
            <p:ph type="dt" sz="half" idx="10"/>
          </p:nvPr>
        </p:nvSpPr>
        <p:spPr>
          <a:xfrm>
            <a:off x="0" y="6324600"/>
            <a:ext cx="2743200" cy="273050"/>
          </a:xfrm>
          <a:prstGeom prst="rect">
            <a:avLst/>
          </a:prstGeom>
        </p:spPr>
        <p:txBody>
          <a:bodyPr lIns="144000" anchor="ctr"/>
          <a:lstStyle>
            <a:lvl1pPr>
              <a:defRPr sz="1050" b="1">
                <a:solidFill>
                  <a:srgbClr val="85BC22"/>
                </a:solidFill>
                <a:latin typeface="Arial Black" panose="020B0A04020102020204" pitchFamily="34" charset="0"/>
                <a:cs typeface="Arial" panose="020B0604020202020204" pitchFamily="34" charset="0"/>
              </a:defRPr>
            </a:lvl1pPr>
          </a:lstStyle>
          <a:p>
            <a:fld id="{6566E2B4-8B97-421F-A619-496441F551F6}" type="datetime4">
              <a:rPr lang="de-DE" smtClean="0"/>
              <a:t>13. Juni 2023</a:t>
            </a:fld>
            <a:endParaRPr lang="de-DE" dirty="0"/>
          </a:p>
        </p:txBody>
      </p:sp>
      <p:sp>
        <p:nvSpPr>
          <p:cNvPr id="12" name="Foliennummernplatzhalter 5"/>
          <p:cNvSpPr>
            <a:spLocks noGrp="1"/>
          </p:cNvSpPr>
          <p:nvPr>
            <p:ph type="sldNum" sz="quarter" idx="12"/>
          </p:nvPr>
        </p:nvSpPr>
        <p:spPr>
          <a:xfrm>
            <a:off x="11658600" y="6597651"/>
            <a:ext cx="533400" cy="260350"/>
          </a:xfrm>
          <a:prstGeom prst="rect">
            <a:avLst/>
          </a:prstGeom>
        </p:spPr>
        <p:txBody>
          <a:bodyPr rIns="144000" anchor="ctr"/>
          <a:lstStyle>
            <a:lvl1pPr algn="r">
              <a:defRPr sz="1050" b="1">
                <a:solidFill>
                  <a:schemeClr val="bg1"/>
                </a:solidFill>
                <a:latin typeface="Frutiger Next Com Condensed" panose="020B0506040204020203" pitchFamily="34" charset="0"/>
                <a:cs typeface="Arial" panose="020B0604020202020204"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310025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3"/>
          <p:cNvSpPr>
            <a:spLocks noGrp="1"/>
          </p:cNvSpPr>
          <p:nvPr>
            <p:ph type="dt" sz="half" idx="10"/>
          </p:nvPr>
        </p:nvSpPr>
        <p:spPr>
          <a:xfrm>
            <a:off x="0" y="6324600"/>
            <a:ext cx="2743200" cy="273050"/>
          </a:xfrm>
          <a:prstGeom prst="rect">
            <a:avLst/>
          </a:prstGeom>
        </p:spPr>
        <p:txBody>
          <a:bodyPr lIns="144000" anchor="ctr"/>
          <a:lstStyle>
            <a:lvl1pPr>
              <a:defRPr sz="1050" b="1">
                <a:solidFill>
                  <a:srgbClr val="85BC22"/>
                </a:solidFill>
                <a:latin typeface="Arial Black" panose="020B0A04020102020204" pitchFamily="34" charset="0"/>
                <a:cs typeface="Arial" panose="020B0604020202020204" pitchFamily="34" charset="0"/>
              </a:defRPr>
            </a:lvl1pPr>
          </a:lstStyle>
          <a:p>
            <a:fld id="{1CC543EE-073C-4897-A15D-47A87676CAB4}" type="datetime4">
              <a:rPr lang="de-DE" smtClean="0"/>
              <a:t>13. Juni 2023</a:t>
            </a:fld>
            <a:endParaRPr lang="de-DE" dirty="0"/>
          </a:p>
        </p:txBody>
      </p:sp>
      <p:sp>
        <p:nvSpPr>
          <p:cNvPr id="13" name="Foliennummernplatzhalter 5"/>
          <p:cNvSpPr>
            <a:spLocks noGrp="1"/>
          </p:cNvSpPr>
          <p:nvPr>
            <p:ph type="sldNum" sz="quarter" idx="12"/>
          </p:nvPr>
        </p:nvSpPr>
        <p:spPr>
          <a:xfrm>
            <a:off x="11658600" y="6597651"/>
            <a:ext cx="533400" cy="260350"/>
          </a:xfrm>
          <a:prstGeom prst="rect">
            <a:avLst/>
          </a:prstGeom>
        </p:spPr>
        <p:txBody>
          <a:bodyPr rIns="144000" anchor="ctr"/>
          <a:lstStyle>
            <a:lvl1pPr algn="r">
              <a:defRPr sz="1050" b="1">
                <a:solidFill>
                  <a:schemeClr val="bg1"/>
                </a:solidFill>
                <a:latin typeface="Frutiger Next Com Condensed" panose="020B0506040204020203" pitchFamily="34" charset="0"/>
                <a:cs typeface="Arial" panose="020B0604020202020204"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313665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lvl1pPr>
              <a:defRPr>
                <a:latin typeface="+mj-lt"/>
              </a:defRPr>
            </a:lvl1pPr>
          </a:lstStyle>
          <a:p>
            <a:r>
              <a:rPr lang="de-DE" dirty="0"/>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solidFill>
                  <a:srgbClr val="3C5B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lvl1pPr>
              <a:defRPr>
                <a:solidFill>
                  <a:srgbClr val="3C5B4B"/>
                </a:solidFill>
              </a:defRPr>
            </a:lvl1pPr>
            <a:lvl2pPr>
              <a:defRPr>
                <a:solidFill>
                  <a:srgbClr val="3C5B4B"/>
                </a:solidFill>
              </a:defRPr>
            </a:lvl2pPr>
            <a:lvl3pPr>
              <a:defRPr>
                <a:solidFill>
                  <a:srgbClr val="3C5B4B"/>
                </a:solidFill>
              </a:defRPr>
            </a:lvl3pPr>
            <a:lvl4pPr>
              <a:defRPr>
                <a:solidFill>
                  <a:srgbClr val="3C5B4B"/>
                </a:solidFill>
              </a:defRPr>
            </a:lvl4pPr>
            <a:lvl5pPr>
              <a:defRPr>
                <a:solidFill>
                  <a:srgbClr val="3C5B4B"/>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umsplatzhalter 3"/>
          <p:cNvSpPr>
            <a:spLocks noGrp="1"/>
          </p:cNvSpPr>
          <p:nvPr>
            <p:ph type="dt" sz="half" idx="10"/>
          </p:nvPr>
        </p:nvSpPr>
        <p:spPr>
          <a:xfrm>
            <a:off x="0" y="6324600"/>
            <a:ext cx="2743200" cy="273050"/>
          </a:xfrm>
          <a:prstGeom prst="rect">
            <a:avLst/>
          </a:prstGeom>
        </p:spPr>
        <p:txBody>
          <a:bodyPr lIns="144000" anchor="ctr"/>
          <a:lstStyle>
            <a:lvl1pPr>
              <a:defRPr sz="1050" b="1">
                <a:solidFill>
                  <a:srgbClr val="85BC22"/>
                </a:solidFill>
                <a:latin typeface="Arial Black" panose="020B0A04020102020204" pitchFamily="34" charset="0"/>
                <a:cs typeface="Arial" panose="020B0604020202020204" pitchFamily="34" charset="0"/>
              </a:defRPr>
            </a:lvl1pPr>
          </a:lstStyle>
          <a:p>
            <a:fld id="{D92D909A-D261-45DC-ADA3-53B44B13AE7E}" type="datetime4">
              <a:rPr lang="de-DE" smtClean="0"/>
              <a:t>13. Juni 2023</a:t>
            </a:fld>
            <a:endParaRPr lang="de-DE" dirty="0"/>
          </a:p>
        </p:txBody>
      </p:sp>
      <p:sp>
        <p:nvSpPr>
          <p:cNvPr id="15" name="Foliennummernplatzhalter 5"/>
          <p:cNvSpPr>
            <a:spLocks noGrp="1"/>
          </p:cNvSpPr>
          <p:nvPr>
            <p:ph type="sldNum" sz="quarter" idx="12"/>
          </p:nvPr>
        </p:nvSpPr>
        <p:spPr>
          <a:xfrm>
            <a:off x="11658600" y="6597651"/>
            <a:ext cx="533400" cy="260350"/>
          </a:xfrm>
          <a:prstGeom prst="rect">
            <a:avLst/>
          </a:prstGeom>
        </p:spPr>
        <p:txBody>
          <a:bodyPr rIns="144000" anchor="ctr"/>
          <a:lstStyle>
            <a:lvl1pPr algn="r">
              <a:defRPr sz="1050" b="1">
                <a:solidFill>
                  <a:schemeClr val="bg1"/>
                </a:solidFill>
                <a:latin typeface="Frutiger Next Com Condensed" panose="020B0506040204020203" pitchFamily="34" charset="0"/>
                <a:cs typeface="Arial" panose="020B0604020202020204"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263411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9" name="Datumsplatzhalter 3"/>
          <p:cNvSpPr>
            <a:spLocks noGrp="1"/>
          </p:cNvSpPr>
          <p:nvPr>
            <p:ph type="dt" sz="half" idx="10"/>
          </p:nvPr>
        </p:nvSpPr>
        <p:spPr>
          <a:xfrm>
            <a:off x="0" y="6324600"/>
            <a:ext cx="2743200" cy="273050"/>
          </a:xfrm>
          <a:prstGeom prst="rect">
            <a:avLst/>
          </a:prstGeom>
        </p:spPr>
        <p:txBody>
          <a:bodyPr lIns="144000" anchor="ctr"/>
          <a:lstStyle>
            <a:lvl1pPr>
              <a:defRPr sz="1050" b="1">
                <a:solidFill>
                  <a:srgbClr val="85BC22"/>
                </a:solidFill>
                <a:latin typeface="Arial Black" panose="020B0A04020102020204" pitchFamily="34" charset="0"/>
                <a:cs typeface="Arial" panose="020B0604020202020204" pitchFamily="34" charset="0"/>
              </a:defRPr>
            </a:lvl1pPr>
          </a:lstStyle>
          <a:p>
            <a:fld id="{9FA32189-F9E6-4B1E-AE95-ACB26F9A5099}" type="datetime4">
              <a:rPr lang="de-DE" smtClean="0"/>
              <a:t>13. Juni 2023</a:t>
            </a:fld>
            <a:endParaRPr lang="de-DE" dirty="0"/>
          </a:p>
        </p:txBody>
      </p:sp>
      <p:sp>
        <p:nvSpPr>
          <p:cNvPr id="11" name="Foliennummernplatzhalter 5"/>
          <p:cNvSpPr>
            <a:spLocks noGrp="1"/>
          </p:cNvSpPr>
          <p:nvPr>
            <p:ph type="sldNum" sz="quarter" idx="12"/>
          </p:nvPr>
        </p:nvSpPr>
        <p:spPr>
          <a:xfrm>
            <a:off x="11658600" y="6597651"/>
            <a:ext cx="533400" cy="260350"/>
          </a:xfrm>
          <a:prstGeom prst="rect">
            <a:avLst/>
          </a:prstGeom>
        </p:spPr>
        <p:txBody>
          <a:bodyPr rIns="144000" anchor="ctr"/>
          <a:lstStyle>
            <a:lvl1pPr algn="r">
              <a:defRPr sz="1050" b="1">
                <a:solidFill>
                  <a:schemeClr val="bg1"/>
                </a:solidFill>
                <a:latin typeface="Frutiger Next Com Condensed" panose="020B0506040204020203" pitchFamily="34" charset="0"/>
                <a:cs typeface="Arial" panose="020B0604020202020204"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179201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8" name="Datumsplatzhalter 3"/>
          <p:cNvSpPr>
            <a:spLocks noGrp="1"/>
          </p:cNvSpPr>
          <p:nvPr>
            <p:ph type="dt" sz="half" idx="10"/>
          </p:nvPr>
        </p:nvSpPr>
        <p:spPr>
          <a:xfrm>
            <a:off x="0" y="6324600"/>
            <a:ext cx="2743200" cy="273050"/>
          </a:xfrm>
          <a:prstGeom prst="rect">
            <a:avLst/>
          </a:prstGeom>
        </p:spPr>
        <p:txBody>
          <a:bodyPr lIns="144000" anchor="ctr"/>
          <a:lstStyle>
            <a:lvl1pPr>
              <a:defRPr sz="1050" b="1">
                <a:solidFill>
                  <a:srgbClr val="85BC22"/>
                </a:solidFill>
                <a:latin typeface="Arial Black" panose="020B0A04020102020204" pitchFamily="34" charset="0"/>
                <a:cs typeface="Arial" panose="020B0604020202020204" pitchFamily="34" charset="0"/>
              </a:defRPr>
            </a:lvl1pPr>
          </a:lstStyle>
          <a:p>
            <a:fld id="{25F4DA44-A854-4FF0-AB41-79AFD3EC31FA}" type="datetime4">
              <a:rPr lang="de-DE" smtClean="0"/>
              <a:t>13. Juni 2023</a:t>
            </a:fld>
            <a:endParaRPr lang="de-DE" dirty="0"/>
          </a:p>
        </p:txBody>
      </p:sp>
      <p:sp>
        <p:nvSpPr>
          <p:cNvPr id="10" name="Foliennummernplatzhalter 5"/>
          <p:cNvSpPr>
            <a:spLocks noGrp="1"/>
          </p:cNvSpPr>
          <p:nvPr>
            <p:ph type="sldNum" sz="quarter" idx="12"/>
          </p:nvPr>
        </p:nvSpPr>
        <p:spPr>
          <a:xfrm>
            <a:off x="11658600" y="6597651"/>
            <a:ext cx="533400" cy="260350"/>
          </a:xfrm>
          <a:prstGeom prst="rect">
            <a:avLst/>
          </a:prstGeom>
        </p:spPr>
        <p:txBody>
          <a:bodyPr rIns="144000" anchor="ctr"/>
          <a:lstStyle>
            <a:lvl1pPr algn="r">
              <a:defRPr sz="1050" b="1">
                <a:solidFill>
                  <a:schemeClr val="bg1"/>
                </a:solidFill>
                <a:latin typeface="Frutiger Next Com Condensed" panose="020B0506040204020203" pitchFamily="34" charset="0"/>
                <a:cs typeface="Arial" panose="020B0604020202020204"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127718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enutzerdefiniertes Layout">
    <p:bg>
      <p:bgPr>
        <a:solidFill>
          <a:schemeClr val="bg1">
            <a:alpha val="79000"/>
          </a:schemeClr>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0759793-28C6-477F-AB44-8E8BC4C7C5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0476" y="0"/>
            <a:ext cx="5401524" cy="5401524"/>
          </a:xfrm>
          <a:prstGeom prst="rect">
            <a:avLst/>
          </a:prstGeom>
        </p:spPr>
      </p:pic>
    </p:spTree>
    <p:extLst>
      <p:ext uri="{BB962C8B-B14F-4D97-AF65-F5344CB8AC3E}">
        <p14:creationId xmlns:p14="http://schemas.microsoft.com/office/powerpoint/2010/main" val="116671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rgbClr val="85BC22"/>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11658600" y="6597651"/>
            <a:ext cx="533400" cy="260350"/>
          </a:xfrm>
          <a:prstGeom prst="rect">
            <a:avLst/>
          </a:prstGeom>
        </p:spPr>
        <p:txBody>
          <a:bodyPr/>
          <a:lstStyle>
            <a:lvl1pPr algn="r">
              <a:defRPr sz="1050" b="1">
                <a:solidFill>
                  <a:schemeClr val="bg1"/>
                </a:solidFill>
                <a:latin typeface="Frutiger Next Com Condensed" panose="020B0506040204020203" pitchFamily="34" charset="0"/>
              </a:defRPr>
            </a:lvl1pPr>
          </a:lstStyle>
          <a:p>
            <a:fld id="{E03BC654-88A0-4713-9295-98A84BC99319}" type="slidenum">
              <a:rPr lang="de-DE" smtClean="0"/>
              <a:pPr/>
              <a:t>‹Nr.›</a:t>
            </a:fld>
            <a:endParaRPr lang="de-DE" dirty="0"/>
          </a:p>
        </p:txBody>
      </p:sp>
    </p:spTree>
    <p:extLst>
      <p:ext uri="{BB962C8B-B14F-4D97-AF65-F5344CB8AC3E}">
        <p14:creationId xmlns:p14="http://schemas.microsoft.com/office/powerpoint/2010/main" val="3014702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0C02A689-D656-FF48-B438-A1914DECF7E6}"/>
              </a:ext>
            </a:extLst>
          </p:cNvPr>
          <p:cNvGraphicFramePr>
            <a:graphicFrameLocks noChangeAspect="1"/>
          </p:cNvGraphicFramePr>
          <p:nvPr userDrawn="1">
            <p:custDataLst>
              <p:tags r:id="rId14"/>
            </p:custDataLst>
            <p:extLst>
              <p:ext uri="{D42A27DB-BD31-4B8C-83A1-F6EECF244321}">
                <p14:modId xmlns:p14="http://schemas.microsoft.com/office/powerpoint/2010/main" val="41194884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7" name="think-cell Folie" r:id="rId16" imgW="7772400" imgH="10058400" progId="TCLayout.ActiveDocument.1">
                  <p:embed/>
                </p:oleObj>
              </mc:Choice>
              <mc:Fallback>
                <p:oleObj name="think-cell Folie" r:id="rId16" imgW="7772400" imgH="10058400" progId="TCLayout.ActiveDocument.1">
                  <p:embed/>
                  <p:pic>
                    <p:nvPicPr>
                      <p:cNvPr id="0" name=""/>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2317EF04-EF1D-4E44-8527-4EF956790EC2}"/>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3600" b="1" i="0" baseline="0" dirty="0">
              <a:latin typeface="Arial" panose="020B0604020202020204" pitchFamily="34" charset="0"/>
              <a:ea typeface="+mj-ea"/>
              <a:sym typeface="Arial" panose="020B0604020202020204" pitchFamily="34" charset="0"/>
            </a:endParaRPr>
          </a:p>
        </p:txBody>
      </p:sp>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Rechteck 10"/>
          <p:cNvSpPr/>
          <p:nvPr userDrawn="1"/>
        </p:nvSpPr>
        <p:spPr>
          <a:xfrm>
            <a:off x="0" y="6597650"/>
            <a:ext cx="12192000" cy="260350"/>
          </a:xfrm>
          <a:prstGeom prst="rect">
            <a:avLst/>
          </a:prstGeom>
          <a:solidFill>
            <a:srgbClr val="85BC2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050" b="1" baseline="0" dirty="0">
                <a:solidFill>
                  <a:schemeClr val="bg1"/>
                </a:solidFill>
                <a:latin typeface="Frutiger Next Com Condensed" panose="020B0506040204020203" pitchFamily="34" charset="0"/>
                <a:cs typeface="Arial" panose="020B0604020202020204" pitchFamily="34" charset="0"/>
              </a:rPr>
              <a:t>Wirtschafts- und Sozialwissenschaftliche Fakultät </a:t>
            </a:r>
            <a:r>
              <a:rPr lang="de-DE" altLang="de-DE" sz="1050" b="1" dirty="0">
                <a:solidFill>
                  <a:schemeClr val="bg1"/>
                </a:solidFill>
                <a:latin typeface="Frutiger Next Com Condensed" panose="020B0506040204020203" pitchFamily="34" charset="0"/>
                <a:cs typeface="Arial" panose="020B0604020202020204" pitchFamily="34" charset="0"/>
              </a:rPr>
              <a:t>| Universität zu Köln </a:t>
            </a:r>
            <a:r>
              <a:rPr lang="de-DE" altLang="de-DE" sz="1050" b="1" baseline="0" dirty="0">
                <a:solidFill>
                  <a:schemeClr val="bg1"/>
                </a:solidFill>
                <a:latin typeface="Frutiger Next Com Condensed" panose="020B0506040204020203" pitchFamily="34" charset="0"/>
                <a:cs typeface="Arial" panose="020B0604020202020204" pitchFamily="34" charset="0"/>
              </a:rPr>
              <a:t>				</a:t>
            </a:r>
            <a:r>
              <a:rPr lang="de-DE" altLang="de-DE" sz="1050" b="0" baseline="0" dirty="0">
                <a:solidFill>
                  <a:schemeClr val="bg1"/>
                </a:solidFill>
                <a:latin typeface="Frutiger Next Com Condensed" panose="020B0506040204020203" pitchFamily="34" charset="0"/>
                <a:cs typeface="Arial" panose="020B0604020202020204" pitchFamily="34" charset="0"/>
              </a:rPr>
              <a:t>	</a:t>
            </a:r>
            <a:r>
              <a:rPr lang="de-DE" sz="1050" b="1" dirty="0" err="1">
                <a:latin typeface="Frutiger Next Com Condensed" panose="020B0506040204020203" pitchFamily="34" charset="0"/>
              </a:rPr>
              <a:t>Today‘s</a:t>
            </a:r>
            <a:r>
              <a:rPr lang="de-DE" sz="1050" b="1" dirty="0">
                <a:latin typeface="Frutiger Next Com Condensed" panose="020B0506040204020203" pitchFamily="34" charset="0"/>
              </a:rPr>
              <a:t> </a:t>
            </a:r>
            <a:r>
              <a:rPr lang="de-DE" sz="1050" b="1" dirty="0" err="1">
                <a:latin typeface="Frutiger Next Com Condensed" panose="020B0506040204020203" pitchFamily="34" charset="0"/>
              </a:rPr>
              <a:t>ideas</a:t>
            </a:r>
            <a:r>
              <a:rPr lang="de-DE" sz="1050" b="1" dirty="0">
                <a:latin typeface="Frutiger Next Com Condensed" panose="020B0506040204020203" pitchFamily="34" charset="0"/>
              </a:rPr>
              <a:t>. </a:t>
            </a:r>
            <a:r>
              <a:rPr lang="de-DE" sz="1050" b="1" dirty="0" err="1">
                <a:latin typeface="Frutiger Next Com Condensed" panose="020B0506040204020203" pitchFamily="34" charset="0"/>
              </a:rPr>
              <a:t>Tomorrow‘s</a:t>
            </a:r>
            <a:r>
              <a:rPr lang="de-DE" sz="1050" b="1" dirty="0">
                <a:latin typeface="Frutiger Next Com Condensed" panose="020B0506040204020203" pitchFamily="34" charset="0"/>
              </a:rPr>
              <a:t> </a:t>
            </a:r>
            <a:r>
              <a:rPr lang="de-DE" sz="1050" b="1" dirty="0" err="1">
                <a:latin typeface="Frutiger Next Com Condensed" panose="020B0506040204020203" pitchFamily="34" charset="0"/>
              </a:rPr>
              <a:t>impact</a:t>
            </a:r>
            <a:r>
              <a:rPr lang="de-DE" sz="1050" b="1" dirty="0">
                <a:latin typeface="Frutiger Next Com Condensed" panose="020B0506040204020203" pitchFamily="34" charset="0"/>
              </a:rPr>
              <a:t>.</a:t>
            </a:r>
          </a:p>
        </p:txBody>
      </p:sp>
    </p:spTree>
    <p:extLst>
      <p:ext uri="{BB962C8B-B14F-4D97-AF65-F5344CB8AC3E}">
        <p14:creationId xmlns:p14="http://schemas.microsoft.com/office/powerpoint/2010/main" val="3152412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63" r:id="rId8"/>
    <p:sldLayoutId id="2147483662" r:id="rId9"/>
    <p:sldLayoutId id="2147483656" r:id="rId10"/>
    <p:sldLayoutId id="2147483657" r:id="rId11"/>
  </p:sldLayoutIdLst>
  <p:hf hdr="0" ftr="0" dt="0"/>
  <p:txStyles>
    <p:titleStyle>
      <a:lvl1pPr algn="l" defTabSz="914400" rtl="0" eaLnBrk="1" latinLnBrk="0" hangingPunct="1">
        <a:lnSpc>
          <a:spcPct val="90000"/>
        </a:lnSpc>
        <a:spcBef>
          <a:spcPct val="0"/>
        </a:spcBef>
        <a:buNone/>
        <a:defRPr sz="3600" b="0" u="none" kern="1200">
          <a:solidFill>
            <a:schemeClr val="accent1"/>
          </a:solidFill>
          <a:latin typeface="+mj-lt"/>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Clr>
          <a:srgbClr val="85BC22"/>
        </a:buClr>
        <a:buFont typeface="Arial" panose="020B0604020202020204" pitchFamily="34" charset="0"/>
        <a:buChar char="»"/>
        <a:defRPr sz="2200" kern="1200">
          <a:solidFill>
            <a:srgbClr val="3C5B4B"/>
          </a:solidFill>
          <a:latin typeface="+mn-lt"/>
          <a:ea typeface="+mn-ea"/>
          <a:cs typeface="Arial" panose="020B0604020202020204" pitchFamily="34" charset="0"/>
        </a:defRPr>
      </a:lvl1pPr>
      <a:lvl2pPr marL="800100" indent="-342900" algn="l" defTabSz="914400" rtl="0" eaLnBrk="1" latinLnBrk="0" hangingPunct="1">
        <a:lnSpc>
          <a:spcPct val="90000"/>
        </a:lnSpc>
        <a:spcBef>
          <a:spcPts val="500"/>
        </a:spcBef>
        <a:buClr>
          <a:srgbClr val="85BC22"/>
        </a:buClr>
        <a:buFont typeface="Arial" panose="020B0604020202020204" pitchFamily="34" charset="0"/>
        <a:buChar char="»"/>
        <a:defRPr sz="2200" kern="1200">
          <a:solidFill>
            <a:srgbClr val="3C5B4B"/>
          </a:solidFill>
          <a:latin typeface="+mn-lt"/>
          <a:ea typeface="+mn-ea"/>
          <a:cs typeface="Arial" panose="020B0604020202020204" pitchFamily="34" charset="0"/>
        </a:defRPr>
      </a:lvl2pPr>
      <a:lvl3pPr marL="1257300" indent="-342900" algn="l" defTabSz="914400" rtl="0" eaLnBrk="1" latinLnBrk="0" hangingPunct="1">
        <a:lnSpc>
          <a:spcPct val="90000"/>
        </a:lnSpc>
        <a:spcBef>
          <a:spcPts val="500"/>
        </a:spcBef>
        <a:buClr>
          <a:srgbClr val="85BC22"/>
        </a:buClr>
        <a:buFont typeface="Arial" panose="020B0604020202020204" pitchFamily="34" charset="0"/>
        <a:buChar char="»"/>
        <a:defRPr sz="2200" kern="1200">
          <a:solidFill>
            <a:srgbClr val="3C5B4B"/>
          </a:solidFill>
          <a:latin typeface="+mn-lt"/>
          <a:ea typeface="+mn-ea"/>
          <a:cs typeface="Arial" panose="020B0604020202020204" pitchFamily="34" charset="0"/>
        </a:defRPr>
      </a:lvl3pPr>
      <a:lvl4pPr marL="1714500" indent="-342900" algn="l" defTabSz="914400" rtl="0" eaLnBrk="1" latinLnBrk="0" hangingPunct="1">
        <a:lnSpc>
          <a:spcPct val="90000"/>
        </a:lnSpc>
        <a:spcBef>
          <a:spcPts val="500"/>
        </a:spcBef>
        <a:buClr>
          <a:srgbClr val="85BC22"/>
        </a:buClr>
        <a:buFont typeface="Arial" panose="020B0604020202020204" pitchFamily="34" charset="0"/>
        <a:buChar char="»"/>
        <a:defRPr sz="2200" kern="1200">
          <a:solidFill>
            <a:srgbClr val="3C5B4B"/>
          </a:solidFill>
          <a:latin typeface="+mn-lt"/>
          <a:ea typeface="+mn-ea"/>
          <a:cs typeface="Arial" panose="020B0604020202020204" pitchFamily="34" charset="0"/>
        </a:defRPr>
      </a:lvl4pPr>
      <a:lvl5pPr marL="2171700" indent="-342900" algn="l" defTabSz="914400" rtl="0" eaLnBrk="1" latinLnBrk="0" hangingPunct="1">
        <a:lnSpc>
          <a:spcPct val="90000"/>
        </a:lnSpc>
        <a:spcBef>
          <a:spcPts val="500"/>
        </a:spcBef>
        <a:buClr>
          <a:srgbClr val="85BC22"/>
        </a:buClr>
        <a:buFont typeface="Arial" panose="020B0604020202020204" pitchFamily="34" charset="0"/>
        <a:buChar char="»"/>
        <a:defRPr sz="2200" kern="1200">
          <a:solidFill>
            <a:srgbClr val="3C5B4B"/>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10.jpe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t="126" b="11138"/>
          <a:stretch/>
        </p:blipFill>
        <p:spPr>
          <a:xfrm>
            <a:off x="0" y="0"/>
            <a:ext cx="12192000" cy="6614160"/>
          </a:xfrm>
          <a:prstGeom prst="rect">
            <a:avLst/>
          </a:prstGeom>
        </p:spPr>
      </p:pic>
      <p:sp>
        <p:nvSpPr>
          <p:cNvPr id="6" name="Rechteck 5"/>
          <p:cNvSpPr/>
          <p:nvPr/>
        </p:nvSpPr>
        <p:spPr>
          <a:xfrm>
            <a:off x="0" y="495300"/>
            <a:ext cx="6522720" cy="21463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ctrTitle"/>
          </p:nvPr>
        </p:nvSpPr>
        <p:spPr>
          <a:xfrm>
            <a:off x="497498" y="829866"/>
            <a:ext cx="5723840" cy="840230"/>
          </a:xfrm>
        </p:spPr>
        <p:txBody>
          <a:bodyPr wrap="square">
            <a:spAutoFit/>
          </a:bodyPr>
          <a:lstStyle/>
          <a:p>
            <a:pPr algn="l"/>
            <a:r>
              <a:rPr lang="de-DE" sz="5400" dirty="0"/>
              <a:t>Überschrift</a:t>
            </a:r>
            <a:endParaRPr lang="de-DE" sz="5400" dirty="0">
              <a:solidFill>
                <a:srgbClr val="85BC22"/>
              </a:solidFill>
            </a:endParaRPr>
          </a:p>
        </p:txBody>
      </p:sp>
      <p:sp>
        <p:nvSpPr>
          <p:cNvPr id="3" name="Untertitel 2"/>
          <p:cNvSpPr>
            <a:spLocks noGrp="1"/>
          </p:cNvSpPr>
          <p:nvPr>
            <p:ph type="subTitle" idx="1"/>
          </p:nvPr>
        </p:nvSpPr>
        <p:spPr>
          <a:xfrm>
            <a:off x="587375" y="1796913"/>
            <a:ext cx="2733121" cy="415498"/>
          </a:xfrm>
        </p:spPr>
        <p:txBody>
          <a:bodyPr wrap="none" lIns="0" tIns="0" rIns="0" bIns="0">
            <a:spAutoFit/>
          </a:bodyPr>
          <a:lstStyle/>
          <a:p>
            <a:pPr algn="l"/>
            <a:r>
              <a:rPr lang="de-DE" sz="3000" dirty="0">
                <a:solidFill>
                  <a:schemeClr val="tx2"/>
                </a:solidFill>
                <a:latin typeface="+mn-lt"/>
              </a:rPr>
              <a:t>Unterüberschrift</a:t>
            </a:r>
          </a:p>
        </p:txBody>
      </p:sp>
      <p:sp>
        <p:nvSpPr>
          <p:cNvPr id="16" name="Rechteck 15"/>
          <p:cNvSpPr/>
          <p:nvPr/>
        </p:nvSpPr>
        <p:spPr>
          <a:xfrm rot="16200000">
            <a:off x="11228522" y="722143"/>
            <a:ext cx="1550193" cy="215444"/>
          </a:xfrm>
          <a:prstGeom prst="rect">
            <a:avLst/>
          </a:prstGeom>
        </p:spPr>
        <p:txBody>
          <a:bodyPr wrap="square">
            <a:spAutoFit/>
          </a:bodyPr>
          <a:lstStyle/>
          <a:p>
            <a:pPr algn="r"/>
            <a:r>
              <a:rPr lang="en-GB" sz="800" dirty="0">
                <a:solidFill>
                  <a:schemeClr val="bg1">
                    <a:alpha val="70000"/>
                  </a:schemeClr>
                </a:solidFill>
                <a:latin typeface="Arial" panose="020B0604020202020204" pitchFamily="34" charset="0"/>
                <a:cs typeface="Arial" panose="020B0604020202020204" pitchFamily="34" charset="0"/>
              </a:rPr>
              <a:t>Photo</a:t>
            </a:r>
            <a:r>
              <a:rPr lang="de-DE" sz="800" dirty="0">
                <a:solidFill>
                  <a:schemeClr val="bg1">
                    <a:alpha val="70000"/>
                  </a:schemeClr>
                </a:solidFill>
                <a:latin typeface="Arial" panose="020B0604020202020204" pitchFamily="34" charset="0"/>
                <a:cs typeface="Arial" panose="020B0604020202020204" pitchFamily="34" charset="0"/>
              </a:rPr>
              <a:t>: Lisa Beller</a:t>
            </a:r>
            <a:endParaRPr lang="de-DE" sz="800" dirty="0">
              <a:solidFill>
                <a:schemeClr val="bg1">
                  <a:alpha val="70000"/>
                </a:schemeClr>
              </a:solidFill>
            </a:endParaRPr>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9672" y="5429030"/>
            <a:ext cx="933090" cy="925747"/>
          </a:xfrm>
          <a:prstGeom prst="rect">
            <a:avLst/>
          </a:prstGeom>
        </p:spPr>
      </p:pic>
      <p:sp>
        <p:nvSpPr>
          <p:cNvPr id="4" name="Foliennummernplatzhalter 3"/>
          <p:cNvSpPr>
            <a:spLocks noGrp="1"/>
          </p:cNvSpPr>
          <p:nvPr>
            <p:ph type="sldNum" sz="quarter" idx="12"/>
          </p:nvPr>
        </p:nvSpPr>
        <p:spPr/>
        <p:txBody>
          <a:bodyPr/>
          <a:lstStyle/>
          <a:p>
            <a:fld id="{E03BC654-88A0-4713-9295-98A84BC99319}" type="slidenum">
              <a:rPr lang="de-DE" smtClean="0"/>
              <a:pPr/>
              <a:t>1</a:t>
            </a:fld>
            <a:endParaRPr lang="de-DE" dirty="0"/>
          </a:p>
        </p:txBody>
      </p:sp>
    </p:spTree>
    <p:extLst>
      <p:ext uri="{BB962C8B-B14F-4D97-AF65-F5344CB8AC3E}">
        <p14:creationId xmlns:p14="http://schemas.microsoft.com/office/powerpoint/2010/main" val="198337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Ich bin eine Überschrift</a:t>
            </a:r>
          </a:p>
        </p:txBody>
      </p:sp>
      <p:sp>
        <p:nvSpPr>
          <p:cNvPr id="5" name="Inhaltsplatzhalter 4"/>
          <p:cNvSpPr>
            <a:spLocks noGrp="1"/>
          </p:cNvSpPr>
          <p:nvPr>
            <p:ph idx="1"/>
          </p:nvPr>
        </p:nvSpPr>
        <p:spPr/>
        <p:txBody>
          <a:bodyPr/>
          <a:lstStyle/>
          <a:p>
            <a:pPr>
              <a:lnSpc>
                <a:spcPct val="150000"/>
              </a:lnSpc>
            </a:pPr>
            <a:r>
              <a:rPr lang="de-DE" dirty="0"/>
              <a:t>Ich bin ein wichtiger Punkt und sehr </a:t>
            </a:r>
            <a:r>
              <a:rPr lang="de-DE" b="1" dirty="0">
                <a:solidFill>
                  <a:srgbClr val="85BC22"/>
                </a:solidFill>
              </a:rPr>
              <a:t>interessant</a:t>
            </a:r>
            <a:r>
              <a:rPr lang="de-DE" dirty="0"/>
              <a:t> und </a:t>
            </a:r>
            <a:r>
              <a:rPr lang="de-DE" b="1" dirty="0">
                <a:solidFill>
                  <a:srgbClr val="85BC22"/>
                </a:solidFill>
              </a:rPr>
              <a:t>informativ</a:t>
            </a:r>
          </a:p>
          <a:p>
            <a:pPr>
              <a:lnSpc>
                <a:spcPct val="150000"/>
              </a:lnSpc>
            </a:pPr>
            <a:r>
              <a:rPr lang="de-DE" dirty="0"/>
              <a:t>Ich bin auch ein wichtiger Punkt und sehr </a:t>
            </a:r>
            <a:r>
              <a:rPr lang="de-DE" b="1" dirty="0">
                <a:solidFill>
                  <a:srgbClr val="85BC22"/>
                </a:solidFill>
              </a:rPr>
              <a:t>interessant</a:t>
            </a:r>
            <a:r>
              <a:rPr lang="de-DE" dirty="0"/>
              <a:t> und </a:t>
            </a:r>
            <a:r>
              <a:rPr lang="de-DE" b="1" dirty="0">
                <a:solidFill>
                  <a:srgbClr val="85BC22"/>
                </a:solidFill>
              </a:rPr>
              <a:t>informativ</a:t>
            </a:r>
          </a:p>
          <a:p>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1493961490"/>
              </p:ext>
            </p:extLst>
          </p:nvPr>
        </p:nvGraphicFramePr>
        <p:xfrm>
          <a:off x="1318444" y="3429000"/>
          <a:ext cx="7838256" cy="1978144"/>
        </p:xfrm>
        <a:graphic>
          <a:graphicData uri="http://schemas.openxmlformats.org/drawingml/2006/table">
            <a:tbl>
              <a:tblPr firstRow="1" bandRow="1">
                <a:tableStyleId>{5C22544A-7EE6-4342-B048-85BDC9FD1C3A}</a:tableStyleId>
              </a:tblPr>
              <a:tblGrid>
                <a:gridCol w="691331">
                  <a:extLst>
                    <a:ext uri="{9D8B030D-6E8A-4147-A177-3AD203B41FA5}">
                      <a16:colId xmlns:a16="http://schemas.microsoft.com/office/drawing/2014/main" val="2263793221"/>
                    </a:ext>
                  </a:extLst>
                </a:gridCol>
                <a:gridCol w="7146925">
                  <a:extLst>
                    <a:ext uri="{9D8B030D-6E8A-4147-A177-3AD203B41FA5}">
                      <a16:colId xmlns:a16="http://schemas.microsoft.com/office/drawing/2014/main" val="780846601"/>
                    </a:ext>
                  </a:extLst>
                </a:gridCol>
              </a:tblGrid>
              <a:tr h="576064">
                <a:tc>
                  <a:txBody>
                    <a:bodyPr/>
                    <a:lstStyle/>
                    <a:p>
                      <a:pPr algn="ctr"/>
                      <a:r>
                        <a:rPr lang="en-US" sz="1800" b="1" kern="1200" noProof="0" dirty="0">
                          <a:solidFill>
                            <a:schemeClr val="tx1">
                              <a:lumMod val="65000"/>
                              <a:lumOff val="35000"/>
                            </a:schemeClr>
                          </a:solidFill>
                          <a:latin typeface="Arial Black" panose="020B0A04020102020204" pitchFamily="34" charset="0"/>
                          <a:ea typeface="Batang"/>
                          <a:cs typeface="Arial" panose="020B0604020202020204" pitchFamily="34" charset="0"/>
                        </a:rPr>
                        <a:t>31</a:t>
                      </a:r>
                      <a:r>
                        <a:rPr lang="en-US" sz="1750" b="1" kern="1200" noProof="0" dirty="0">
                          <a:solidFill>
                            <a:schemeClr val="tx1">
                              <a:lumMod val="65000"/>
                              <a:lumOff val="35000"/>
                            </a:schemeClr>
                          </a:solidFill>
                          <a:latin typeface="Arial" panose="020B0604020202020204" pitchFamily="34" charset="0"/>
                          <a:ea typeface="Batang"/>
                          <a:cs typeface="Arial" panose="020B0604020202020204" pitchFamily="34" charset="0"/>
                        </a:rPr>
                        <a:t> </a:t>
                      </a:r>
                      <a:r>
                        <a:rPr lang="en-US" sz="1200" b="1" kern="1200" noProof="0" dirty="0">
                          <a:solidFill>
                            <a:schemeClr val="tx1">
                              <a:lumMod val="65000"/>
                              <a:lumOff val="35000"/>
                            </a:schemeClr>
                          </a:solidFill>
                          <a:latin typeface="Arial" panose="020B0604020202020204" pitchFamily="34" charset="0"/>
                          <a:ea typeface="Batang"/>
                          <a:cs typeface="Arial" panose="020B0604020202020204" pitchFamily="34" charset="0"/>
                        </a:rPr>
                        <a:t>MÄR</a:t>
                      </a:r>
                      <a:endParaRPr lang="en-US" sz="1750" b="1" kern="1200" noProof="0" dirty="0">
                        <a:solidFill>
                          <a:schemeClr val="tx1">
                            <a:lumMod val="65000"/>
                            <a:lumOff val="35000"/>
                          </a:schemeClr>
                        </a:solidFill>
                        <a:latin typeface="Arial" panose="020B0604020202020204" pitchFamily="34" charset="0"/>
                        <a:ea typeface="Batang"/>
                        <a:cs typeface="Arial" panose="020B0604020202020204" pitchFamily="34" charset="0"/>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57150" cap="flat" cmpd="sng" algn="ctr">
                      <a:solidFill>
                        <a:srgbClr val="83AF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kern="1200" noProof="0" dirty="0" err="1">
                          <a:solidFill>
                            <a:schemeClr val="tx2"/>
                          </a:solidFill>
                          <a:latin typeface="Arial" panose="020B0604020202020204" pitchFamily="34" charset="0"/>
                          <a:ea typeface="+mn-ea"/>
                          <a:cs typeface="Arial" panose="020B0604020202020204" pitchFamily="34" charset="0"/>
                        </a:rPr>
                        <a:t>Termin</a:t>
                      </a:r>
                      <a:r>
                        <a:rPr lang="en-US" sz="1600" b="0" kern="1200" noProof="0" dirty="0">
                          <a:solidFill>
                            <a:schemeClr val="tx2"/>
                          </a:solidFill>
                          <a:latin typeface="Arial" panose="020B0604020202020204" pitchFamily="34" charset="0"/>
                          <a:ea typeface="+mn-ea"/>
                          <a:cs typeface="Arial" panose="020B0604020202020204" pitchFamily="34" charset="0"/>
                        </a:rPr>
                        <a:t> / </a:t>
                      </a:r>
                      <a:r>
                        <a:rPr lang="en-US" sz="1600" b="0" kern="1200" noProof="0" dirty="0" err="1">
                          <a:solidFill>
                            <a:schemeClr val="tx2"/>
                          </a:solidFill>
                          <a:latin typeface="Arial" panose="020B0604020202020204" pitchFamily="34" charset="0"/>
                          <a:ea typeface="+mn-ea"/>
                          <a:cs typeface="Arial" panose="020B0604020202020204" pitchFamily="34" charset="0"/>
                        </a:rPr>
                        <a:t>Ankündigung</a:t>
                      </a:r>
                      <a:r>
                        <a:rPr lang="en-US" sz="1600" b="0" kern="1200" noProof="0" dirty="0">
                          <a:solidFill>
                            <a:schemeClr val="tx2"/>
                          </a:solidFill>
                          <a:latin typeface="Arial" panose="020B0604020202020204" pitchFamily="34" charset="0"/>
                          <a:ea typeface="+mn-ea"/>
                          <a:cs typeface="Arial" panose="020B0604020202020204" pitchFamily="34" charset="0"/>
                        </a:rPr>
                        <a:t> A</a:t>
                      </a:r>
                      <a:br>
                        <a:rPr lang="en-US" sz="1600" b="0" kern="1200" noProof="0" dirty="0">
                          <a:solidFill>
                            <a:schemeClr val="tx2"/>
                          </a:solidFill>
                          <a:latin typeface="Arial" panose="020B0604020202020204" pitchFamily="34" charset="0"/>
                          <a:ea typeface="+mn-ea"/>
                          <a:cs typeface="Arial" panose="020B0604020202020204" pitchFamily="34" charset="0"/>
                        </a:rPr>
                      </a:br>
                      <a:r>
                        <a:rPr lang="en-US" sz="1200" b="0" kern="1200" noProof="0" dirty="0">
                          <a:solidFill>
                            <a:schemeClr val="tx2"/>
                          </a:solidFill>
                          <a:latin typeface="Arial" panose="020B0604020202020204" pitchFamily="34" charset="0"/>
                          <a:ea typeface="+mn-ea"/>
                          <a:cs typeface="Arial" panose="020B0604020202020204" pitchFamily="34" charset="0"/>
                        </a:rPr>
                        <a:t>WiSo-</a:t>
                      </a:r>
                      <a:r>
                        <a:rPr lang="en-US" sz="1200" b="0" kern="1200" noProof="0" dirty="0" err="1">
                          <a:solidFill>
                            <a:schemeClr val="tx2"/>
                          </a:solidFill>
                          <a:latin typeface="Arial" panose="020B0604020202020204" pitchFamily="34" charset="0"/>
                          <a:ea typeface="+mn-ea"/>
                          <a:cs typeface="Arial" panose="020B0604020202020204" pitchFamily="34" charset="0"/>
                        </a:rPr>
                        <a:t>Gebäude</a:t>
                      </a:r>
                      <a:r>
                        <a:rPr lang="en-US" sz="1200" b="0" kern="1200" baseline="0" noProof="0" dirty="0">
                          <a:solidFill>
                            <a:schemeClr val="tx2"/>
                          </a:solidFill>
                          <a:latin typeface="Arial" panose="020B0604020202020204" pitchFamily="34" charset="0"/>
                          <a:ea typeface="+mn-ea"/>
                          <a:cs typeface="Arial" panose="020B0604020202020204" pitchFamily="34" charset="0"/>
                        </a:rPr>
                        <a:t> // </a:t>
                      </a:r>
                      <a:r>
                        <a:rPr lang="en-US" sz="1200" b="0" kern="1200" baseline="0" noProof="0" dirty="0" err="1">
                          <a:solidFill>
                            <a:schemeClr val="tx2"/>
                          </a:solidFill>
                          <a:latin typeface="Arial" panose="020B0604020202020204" pitchFamily="34" charset="0"/>
                          <a:ea typeface="+mn-ea"/>
                          <a:cs typeface="Arial" panose="020B0604020202020204" pitchFamily="34" charset="0"/>
                        </a:rPr>
                        <a:t>Raum</a:t>
                      </a:r>
                      <a:r>
                        <a:rPr lang="en-US" sz="1200" b="0" kern="1200" baseline="0" noProof="0" dirty="0">
                          <a:solidFill>
                            <a:schemeClr val="tx2"/>
                          </a:solidFill>
                          <a:latin typeface="Arial" panose="020B0604020202020204" pitchFamily="34" charset="0"/>
                          <a:ea typeface="+mn-ea"/>
                          <a:cs typeface="Arial" panose="020B0604020202020204" pitchFamily="34" charset="0"/>
                        </a:rPr>
                        <a:t> 201</a:t>
                      </a:r>
                      <a:endParaRPr lang="en-US" sz="1600" b="0" kern="1200" noProof="0" dirty="0">
                        <a:solidFill>
                          <a:schemeClr val="tx2"/>
                        </a:solidFill>
                        <a:latin typeface="Arial" panose="020B0604020202020204" pitchFamily="34" charset="0"/>
                        <a:ea typeface="+mn-ea"/>
                        <a:cs typeface="Arial" panose="020B0604020202020204" pitchFamily="34" charset="0"/>
                      </a:endParaRPr>
                    </a:p>
                  </a:txBody>
                  <a:tcPr anchor="ctr">
                    <a:lnL w="19050" cap="flat" cmpd="sng" algn="ctr">
                      <a:solidFill>
                        <a:schemeClr val="bg1">
                          <a:lumMod val="6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5760738"/>
                  </a:ext>
                </a:extLst>
              </a:tr>
              <a:tr h="0">
                <a:tc>
                  <a:txBody>
                    <a:bodyPr/>
                    <a:lstStyle/>
                    <a:p>
                      <a:pPr algn="ctr"/>
                      <a:endParaRPr lang="en-US" sz="200" noProof="0" dirty="0">
                        <a:solidFill>
                          <a:schemeClr val="tx1">
                            <a:lumMod val="65000"/>
                            <a:lumOff val="35000"/>
                          </a:schemeClr>
                        </a:solidFill>
                        <a:latin typeface="Arial" panose="020B0604020202020204" pitchFamily="34" charset="0"/>
                        <a:cs typeface="Arial" panose="020B0604020202020204" pitchFamily="34" charset="0"/>
                      </a:endParaRPr>
                    </a:p>
                  </a:txBody>
                  <a:tcPr anchor="ctr">
                    <a:lnL w="12700" cmpd="sng">
                      <a:noFill/>
                    </a:lnL>
                    <a:lnR w="12700" cmpd="sng">
                      <a:noFill/>
                    </a:lnR>
                    <a:lnT w="57150" cap="flat" cmpd="sng" algn="ctr">
                      <a:solidFill>
                        <a:srgbClr val="83AF23"/>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200" b="0" noProof="0" dirty="0">
                        <a:solidFill>
                          <a:schemeClr val="tx2"/>
                        </a:solidFill>
                        <a:latin typeface="Arial" panose="020B0604020202020204" pitchFamily="34" charset="0"/>
                        <a:cs typeface="Arial" panose="020B0604020202020204" pitchFamily="34" charset="0"/>
                      </a:endParaRPr>
                    </a:p>
                    <a:p>
                      <a:pPr algn="l"/>
                      <a:endParaRPr lang="en-US" sz="200" b="0" noProof="0" dirty="0">
                        <a:solidFill>
                          <a:schemeClr val="tx2"/>
                        </a:solidFill>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5928490"/>
                  </a:ext>
                </a:extLst>
              </a:tr>
              <a:tr h="526152">
                <a:tc>
                  <a:txBody>
                    <a:bodyPr/>
                    <a:lstStyle/>
                    <a:p>
                      <a:pPr algn="ctr"/>
                      <a:r>
                        <a:rPr lang="en-US" sz="1800" b="1" kern="1200" noProof="0" dirty="0">
                          <a:solidFill>
                            <a:schemeClr val="tx1">
                              <a:lumMod val="65000"/>
                              <a:lumOff val="35000"/>
                            </a:schemeClr>
                          </a:solidFill>
                          <a:latin typeface="Arial Black" panose="020B0A04020102020204" pitchFamily="34" charset="0"/>
                          <a:ea typeface="Batang"/>
                          <a:cs typeface="Arial" panose="020B0604020202020204" pitchFamily="34" charset="0"/>
                        </a:rPr>
                        <a:t>30</a:t>
                      </a:r>
                      <a:endParaRPr lang="en-US" sz="1750" b="1" kern="1200" noProof="0" dirty="0">
                        <a:solidFill>
                          <a:schemeClr val="tx1">
                            <a:lumMod val="65000"/>
                            <a:lumOff val="35000"/>
                          </a:schemeClr>
                        </a:solidFill>
                        <a:latin typeface="Arial Black" panose="020B0A04020102020204" pitchFamily="34" charset="0"/>
                        <a:ea typeface="Batang"/>
                        <a:cs typeface="Arial" panose="020B0604020202020204" pitchFamily="34" charset="0"/>
                      </a:endParaRPr>
                    </a:p>
                    <a:p>
                      <a:pPr algn="ctr"/>
                      <a:r>
                        <a:rPr lang="en-US" sz="1200" b="1" kern="1200" noProof="0" dirty="0">
                          <a:solidFill>
                            <a:schemeClr val="tx1">
                              <a:lumMod val="65000"/>
                              <a:lumOff val="35000"/>
                            </a:schemeClr>
                          </a:solidFill>
                          <a:latin typeface="Arial" panose="020B0604020202020204" pitchFamily="34" charset="0"/>
                          <a:ea typeface="Batang"/>
                          <a:cs typeface="Arial" panose="020B0604020202020204" pitchFamily="34" charset="0"/>
                        </a:rPr>
                        <a:t>APR</a:t>
                      </a:r>
                      <a:endParaRPr lang="en-US" sz="1600" b="1" kern="1200" noProof="0" dirty="0">
                        <a:solidFill>
                          <a:schemeClr val="tx1">
                            <a:lumMod val="65000"/>
                            <a:lumOff val="35000"/>
                          </a:schemeClr>
                        </a:solidFill>
                        <a:latin typeface="Arial" panose="020B0604020202020204" pitchFamily="34" charset="0"/>
                        <a:ea typeface="Batang"/>
                        <a:cs typeface="Arial" panose="020B0604020202020204" pitchFamily="34" charset="0"/>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57150" cap="flat" cmpd="sng" algn="ctr">
                      <a:solidFill>
                        <a:srgbClr val="83AF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kern="1200" noProof="0" dirty="0" err="1">
                          <a:solidFill>
                            <a:schemeClr val="tx2"/>
                          </a:solidFill>
                          <a:latin typeface="Arial" panose="020B0604020202020204" pitchFamily="34" charset="0"/>
                          <a:ea typeface="+mn-ea"/>
                          <a:cs typeface="Arial" panose="020B0604020202020204" pitchFamily="34" charset="0"/>
                        </a:rPr>
                        <a:t>Termin</a:t>
                      </a:r>
                      <a:r>
                        <a:rPr lang="en-US" sz="1600" b="0" kern="1200" noProof="0" dirty="0">
                          <a:solidFill>
                            <a:schemeClr val="tx2"/>
                          </a:solidFill>
                          <a:latin typeface="Arial" panose="020B0604020202020204" pitchFamily="34" charset="0"/>
                          <a:ea typeface="+mn-ea"/>
                          <a:cs typeface="Arial" panose="020B0604020202020204" pitchFamily="34" charset="0"/>
                        </a:rPr>
                        <a:t> / </a:t>
                      </a:r>
                      <a:r>
                        <a:rPr lang="en-US" sz="1600" b="0" kern="1200" noProof="0" dirty="0" err="1">
                          <a:solidFill>
                            <a:schemeClr val="tx2"/>
                          </a:solidFill>
                          <a:latin typeface="Arial" panose="020B0604020202020204" pitchFamily="34" charset="0"/>
                          <a:ea typeface="+mn-ea"/>
                          <a:cs typeface="Arial" panose="020B0604020202020204" pitchFamily="34" charset="0"/>
                        </a:rPr>
                        <a:t>Ankündigung</a:t>
                      </a:r>
                      <a:r>
                        <a:rPr lang="en-US" sz="1600" b="0" kern="1200" noProof="0" dirty="0">
                          <a:solidFill>
                            <a:schemeClr val="tx2"/>
                          </a:solidFill>
                          <a:latin typeface="Arial" panose="020B0604020202020204" pitchFamily="34" charset="0"/>
                          <a:ea typeface="+mn-ea"/>
                          <a:cs typeface="Arial" panose="020B0604020202020204" pitchFamily="34" charset="0"/>
                        </a:rPr>
                        <a:t> B</a:t>
                      </a:r>
                    </a:p>
                    <a:p>
                      <a:pPr algn="l"/>
                      <a:r>
                        <a:rPr kumimoji="0" lang="en-US" sz="1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WiSo-</a:t>
                      </a:r>
                      <a:r>
                        <a:rPr kumimoji="0" lang="en-US" sz="1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Gebäude</a:t>
                      </a:r>
                      <a:r>
                        <a:rPr kumimoji="0" lang="en-US" sz="1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 </a:t>
                      </a:r>
                      <a:r>
                        <a:rPr kumimoji="0" lang="en-US" sz="1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Raum</a:t>
                      </a:r>
                      <a:r>
                        <a:rPr kumimoji="0" lang="en-US" sz="1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201</a:t>
                      </a:r>
                      <a:endParaRPr lang="en-US" sz="1600" b="0" u="none" kern="1200" noProof="0" dirty="0">
                        <a:solidFill>
                          <a:schemeClr val="tx2"/>
                        </a:solidFill>
                        <a:latin typeface="Arial" panose="020B0604020202020204" pitchFamily="34" charset="0"/>
                        <a:ea typeface="+mn-ea"/>
                        <a:cs typeface="Arial" panose="020B0604020202020204" pitchFamily="34" charset="0"/>
                      </a:endParaRPr>
                    </a:p>
                  </a:txBody>
                  <a:tcPr anchor="ctr">
                    <a:lnL w="1905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2686312"/>
                  </a:ext>
                </a:extLst>
              </a:tr>
              <a:tr h="0">
                <a:tc>
                  <a:txBody>
                    <a:bodyPr/>
                    <a:lstStyle/>
                    <a:p>
                      <a:pPr algn="ctr"/>
                      <a:endParaRPr lang="en-US" sz="200" noProof="0" dirty="0">
                        <a:solidFill>
                          <a:schemeClr val="tx1">
                            <a:lumMod val="65000"/>
                            <a:lumOff val="35000"/>
                          </a:schemeClr>
                        </a:solidFill>
                        <a:latin typeface="Arial" panose="020B0604020202020204" pitchFamily="34" charset="0"/>
                        <a:cs typeface="Arial" panose="020B0604020202020204" pitchFamily="34" charset="0"/>
                      </a:endParaRPr>
                    </a:p>
                  </a:txBody>
                  <a:tcPr anchor="ctr">
                    <a:lnL w="12700" cmpd="sng">
                      <a:noFill/>
                    </a:lnL>
                    <a:lnR w="12700" cmpd="sng">
                      <a:noFill/>
                    </a:lnR>
                    <a:lnT w="57150" cap="flat" cmpd="sng" algn="ctr">
                      <a:solidFill>
                        <a:srgbClr val="83AF23"/>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200" b="0" noProof="0" dirty="0">
                        <a:solidFill>
                          <a:schemeClr val="tx2"/>
                        </a:solidFill>
                        <a:latin typeface="Arial" panose="020B0604020202020204" pitchFamily="34" charset="0"/>
                        <a:cs typeface="Arial" panose="020B0604020202020204" pitchFamily="34" charset="0"/>
                      </a:endParaRPr>
                    </a:p>
                    <a:p>
                      <a:pPr algn="l"/>
                      <a:endParaRPr lang="en-US" sz="200" b="0" noProof="0" dirty="0">
                        <a:solidFill>
                          <a:schemeClr val="tx2"/>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1642866"/>
                  </a:ext>
                </a:extLst>
              </a:tr>
              <a:tr h="370840">
                <a:tc>
                  <a:txBody>
                    <a:bodyPr/>
                    <a:lstStyle/>
                    <a:p>
                      <a:pPr algn="ctr"/>
                      <a:r>
                        <a:rPr lang="en-US" sz="1800" b="1" kern="1200" noProof="0" dirty="0">
                          <a:solidFill>
                            <a:schemeClr val="tx1">
                              <a:lumMod val="65000"/>
                              <a:lumOff val="35000"/>
                            </a:schemeClr>
                          </a:solidFill>
                          <a:latin typeface="Arial Black" panose="020B0A04020102020204" pitchFamily="34" charset="0"/>
                          <a:ea typeface="Batang"/>
                          <a:cs typeface="Arial" panose="020B0604020202020204" pitchFamily="34" charset="0"/>
                        </a:rPr>
                        <a:t>15</a:t>
                      </a:r>
                      <a:endParaRPr lang="en-US" sz="1750" b="1" kern="1200" noProof="0" dirty="0">
                        <a:solidFill>
                          <a:schemeClr val="tx1">
                            <a:lumMod val="65000"/>
                            <a:lumOff val="35000"/>
                          </a:schemeClr>
                        </a:solidFill>
                        <a:latin typeface="Arial Black" panose="020B0A04020102020204" pitchFamily="34" charset="0"/>
                        <a:ea typeface="Batang"/>
                        <a:cs typeface="Arial" panose="020B0604020202020204" pitchFamily="34" charset="0"/>
                      </a:endParaRPr>
                    </a:p>
                    <a:p>
                      <a:pPr algn="ctr"/>
                      <a:r>
                        <a:rPr lang="en-US" sz="1200" b="1" kern="1200" noProof="0" dirty="0">
                          <a:solidFill>
                            <a:schemeClr val="tx1">
                              <a:lumMod val="65000"/>
                              <a:lumOff val="35000"/>
                            </a:schemeClr>
                          </a:solidFill>
                          <a:latin typeface="Arial" panose="020B0604020202020204" pitchFamily="34" charset="0"/>
                          <a:ea typeface="Batang"/>
                          <a:cs typeface="Arial" panose="020B0604020202020204" pitchFamily="34" charset="0"/>
                        </a:rPr>
                        <a:t>JUN</a:t>
                      </a:r>
                      <a:endParaRPr lang="en-US" sz="1750" b="1" kern="1200" noProof="0" dirty="0">
                        <a:solidFill>
                          <a:schemeClr val="tx1">
                            <a:lumMod val="65000"/>
                            <a:lumOff val="35000"/>
                          </a:schemeClr>
                        </a:solidFill>
                        <a:latin typeface="Arial" panose="020B0604020202020204" pitchFamily="34" charset="0"/>
                        <a:ea typeface="Batang"/>
                        <a:cs typeface="Arial" panose="020B0604020202020204" pitchFamily="34" charset="0"/>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57150" cap="flat" cmpd="sng" algn="ctr">
                      <a:solidFill>
                        <a:srgbClr val="83AF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kern="1200" noProof="0" dirty="0" err="1">
                          <a:solidFill>
                            <a:schemeClr val="tx2"/>
                          </a:solidFill>
                          <a:latin typeface="Arial" panose="020B0604020202020204" pitchFamily="34" charset="0"/>
                          <a:ea typeface="+mn-ea"/>
                          <a:cs typeface="Arial" panose="020B0604020202020204" pitchFamily="34" charset="0"/>
                        </a:rPr>
                        <a:t>Termin</a:t>
                      </a:r>
                      <a:r>
                        <a:rPr lang="en-US" sz="1600" b="0" kern="1200" noProof="0" dirty="0">
                          <a:solidFill>
                            <a:schemeClr val="tx2"/>
                          </a:solidFill>
                          <a:latin typeface="Arial" panose="020B0604020202020204" pitchFamily="34" charset="0"/>
                          <a:ea typeface="+mn-ea"/>
                          <a:cs typeface="Arial" panose="020B0604020202020204" pitchFamily="34" charset="0"/>
                        </a:rPr>
                        <a:t> / </a:t>
                      </a:r>
                      <a:r>
                        <a:rPr lang="en-US" sz="1600" b="0" kern="1200" noProof="0" dirty="0" err="1">
                          <a:solidFill>
                            <a:schemeClr val="tx2"/>
                          </a:solidFill>
                          <a:latin typeface="Arial" panose="020B0604020202020204" pitchFamily="34" charset="0"/>
                          <a:ea typeface="+mn-ea"/>
                          <a:cs typeface="Arial" panose="020B0604020202020204" pitchFamily="34" charset="0"/>
                        </a:rPr>
                        <a:t>Ankündigung</a:t>
                      </a:r>
                      <a:r>
                        <a:rPr lang="en-US" sz="1600" b="0" kern="1200" noProof="0" dirty="0">
                          <a:solidFill>
                            <a:schemeClr val="tx2"/>
                          </a:solidFill>
                          <a:latin typeface="Arial" panose="020B0604020202020204" pitchFamily="34" charset="0"/>
                          <a:ea typeface="+mn-ea"/>
                          <a:cs typeface="Arial" panose="020B0604020202020204" pitchFamily="34" charset="0"/>
                        </a:rPr>
                        <a:t> C</a:t>
                      </a:r>
                    </a:p>
                    <a:p>
                      <a:pPr algn="l"/>
                      <a:r>
                        <a:rPr kumimoji="0" lang="en-US" sz="1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WiSo-</a:t>
                      </a:r>
                      <a:r>
                        <a:rPr kumimoji="0" lang="en-US" sz="1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Gebäude</a:t>
                      </a:r>
                      <a:r>
                        <a:rPr kumimoji="0" lang="en-US" sz="1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 </a:t>
                      </a:r>
                      <a:r>
                        <a:rPr kumimoji="0" lang="en-US" sz="1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Raum</a:t>
                      </a:r>
                      <a:r>
                        <a:rPr kumimoji="0" lang="en-US" sz="1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201</a:t>
                      </a:r>
                      <a:endParaRPr lang="en-US" sz="1600" b="0" kern="1200" noProof="0" dirty="0">
                        <a:solidFill>
                          <a:schemeClr val="tx2"/>
                        </a:solidFill>
                        <a:latin typeface="Arial" panose="020B0604020202020204" pitchFamily="34" charset="0"/>
                        <a:ea typeface="+mn-ea"/>
                        <a:cs typeface="Arial" panose="020B0604020202020204" pitchFamily="34" charset="0"/>
                      </a:endParaRPr>
                    </a:p>
                  </a:txBody>
                  <a:tcPr anchor="ctr">
                    <a:lnL w="1905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8743162"/>
                  </a:ext>
                </a:extLst>
              </a:tr>
            </a:tbl>
          </a:graphicData>
        </a:graphic>
      </p:graphicFrame>
      <p:sp>
        <p:nvSpPr>
          <p:cNvPr id="3" name="Foliennummernplatzhalter 2"/>
          <p:cNvSpPr>
            <a:spLocks noGrp="1"/>
          </p:cNvSpPr>
          <p:nvPr>
            <p:ph type="sldNum" sz="quarter" idx="12"/>
          </p:nvPr>
        </p:nvSpPr>
        <p:spPr/>
        <p:txBody>
          <a:bodyPr/>
          <a:lstStyle/>
          <a:p>
            <a:fld id="{E03BC654-88A0-4713-9295-98A84BC99319}" type="slidenum">
              <a:rPr lang="de-DE" smtClean="0"/>
              <a:pPr/>
              <a:t>10</a:t>
            </a:fld>
            <a:endParaRPr lang="de-DE" dirty="0"/>
          </a:p>
        </p:txBody>
      </p:sp>
    </p:spTree>
    <p:extLst>
      <p:ext uri="{BB962C8B-B14F-4D97-AF65-F5344CB8AC3E}">
        <p14:creationId xmlns:p14="http://schemas.microsoft.com/office/powerpoint/2010/main" val="321430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8"/>
          <p:cNvSpPr txBox="1">
            <a:spLocks/>
          </p:cNvSpPr>
          <p:nvPr/>
        </p:nvSpPr>
        <p:spPr bwMode="auto">
          <a:xfrm>
            <a:off x="6627366" y="1893840"/>
            <a:ext cx="3299487" cy="3523988"/>
          </a:xfrm>
          <a:prstGeom prst="rect">
            <a:avLst/>
          </a:prstGeom>
          <a:solidFill>
            <a:srgbClr val="85BC22"/>
          </a:solidFill>
          <a:ln w="28575" cap="flat" cmpd="sng" algn="ctr">
            <a:solidFill>
              <a:schemeClr val="bg1"/>
            </a:solidFill>
            <a:prstDash val="solid"/>
            <a:miter lim="800000"/>
            <a:headEnd type="none" w="med" len="med"/>
            <a:tailEnd type="none" w="med" len="med"/>
          </a:ln>
          <a:effectLst>
            <a:outerShdw blurRad="444500" dist="38100" dir="2700000" algn="tl" rotWithShape="0">
              <a:schemeClr val="tx2">
                <a:alpha val="35000"/>
              </a:schemeClr>
            </a:outerShdw>
          </a:effec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 typeface="Arial" charset="0"/>
              <a:buNone/>
              <a:defRPr sz="3200" b="1">
                <a:solidFill>
                  <a:srgbClr val="2B586C"/>
                </a:solidFill>
                <a:latin typeface="+mn-lt"/>
                <a:ea typeface="+mn-ea"/>
                <a:cs typeface="+mn-cs"/>
              </a:defRPr>
            </a:lvl1pPr>
            <a:lvl2pPr marL="742950" indent="-285750" algn="l" rtl="0" eaLnBrk="0" fontAlgn="base" hangingPunct="0">
              <a:spcBef>
                <a:spcPct val="20000"/>
              </a:spcBef>
              <a:spcAft>
                <a:spcPct val="0"/>
              </a:spcAft>
              <a:buChar char="–"/>
              <a:defRPr sz="2800" b="1">
                <a:solidFill>
                  <a:srgbClr val="2B586C"/>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rgbClr val="2B586C"/>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rgbClr val="2B586C"/>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rgbClr val="2B586C"/>
                </a:solidFill>
                <a:latin typeface="+mn-lt"/>
                <a:ea typeface="+mn-ea"/>
              </a:defRPr>
            </a:lvl5pPr>
            <a:lvl6pPr marL="2514600" indent="-228600" algn="l" rtl="0" fontAlgn="base">
              <a:spcBef>
                <a:spcPct val="20000"/>
              </a:spcBef>
              <a:spcAft>
                <a:spcPct val="0"/>
              </a:spcAft>
              <a:buFont typeface="Arial" charset="0"/>
              <a:buChar char="»"/>
              <a:defRPr sz="2000" b="1">
                <a:solidFill>
                  <a:srgbClr val="2B586C"/>
                </a:solidFill>
                <a:latin typeface="+mn-lt"/>
                <a:ea typeface="+mn-ea"/>
              </a:defRPr>
            </a:lvl6pPr>
            <a:lvl7pPr marL="2971800" indent="-228600" algn="l" rtl="0" fontAlgn="base">
              <a:spcBef>
                <a:spcPct val="20000"/>
              </a:spcBef>
              <a:spcAft>
                <a:spcPct val="0"/>
              </a:spcAft>
              <a:buFont typeface="Arial" charset="0"/>
              <a:buChar char="»"/>
              <a:defRPr sz="2000" b="1">
                <a:solidFill>
                  <a:srgbClr val="2B586C"/>
                </a:solidFill>
                <a:latin typeface="+mn-lt"/>
                <a:ea typeface="+mn-ea"/>
              </a:defRPr>
            </a:lvl7pPr>
            <a:lvl8pPr marL="3429000" indent="-228600" algn="l" rtl="0" fontAlgn="base">
              <a:spcBef>
                <a:spcPct val="20000"/>
              </a:spcBef>
              <a:spcAft>
                <a:spcPct val="0"/>
              </a:spcAft>
              <a:buFont typeface="Arial" charset="0"/>
              <a:buChar char="»"/>
              <a:defRPr sz="2000" b="1">
                <a:solidFill>
                  <a:srgbClr val="2B586C"/>
                </a:solidFill>
                <a:latin typeface="+mn-lt"/>
                <a:ea typeface="+mn-ea"/>
              </a:defRPr>
            </a:lvl8pPr>
            <a:lvl9pPr marL="3886200" indent="-228600" algn="l" rtl="0" fontAlgn="base">
              <a:spcBef>
                <a:spcPct val="20000"/>
              </a:spcBef>
              <a:spcAft>
                <a:spcPct val="0"/>
              </a:spcAft>
              <a:buFont typeface="Arial" charset="0"/>
              <a:buChar char="»"/>
              <a:defRPr sz="2000" b="1">
                <a:solidFill>
                  <a:srgbClr val="2B586C"/>
                </a:solidFill>
                <a:latin typeface="+mn-lt"/>
                <a:ea typeface="+mn-ea"/>
              </a:defRPr>
            </a:lvl9pPr>
          </a:lstStyle>
          <a:p>
            <a:pPr>
              <a:defRPr/>
            </a:pPr>
            <a:r>
              <a:rPr lang="en-GB" sz="1400" kern="0" dirty="0">
                <a:solidFill>
                  <a:schemeClr val="bg1"/>
                </a:solidFill>
                <a:latin typeface="Arial" panose="020B0604020202020204" pitchFamily="34" charset="0"/>
                <a:cs typeface="Arial" panose="020B0604020202020204" pitchFamily="34" charset="0"/>
              </a:rPr>
              <a:t>INSTITUTION</a:t>
            </a:r>
          </a:p>
          <a:p>
            <a:pPr>
              <a:defRPr/>
            </a:pPr>
            <a:r>
              <a:rPr lang="en-GB" sz="1800" b="0" kern="0" dirty="0">
                <a:solidFill>
                  <a:schemeClr val="bg1"/>
                </a:solidFill>
                <a:latin typeface="Arial" panose="020B0604020202020204" pitchFamily="34" charset="0"/>
                <a:cs typeface="Arial" panose="020B0604020202020204" pitchFamily="34" charset="0"/>
              </a:rPr>
              <a:t>Carla Agrippina Colonia</a:t>
            </a:r>
          </a:p>
          <a:p>
            <a:endParaRPr lang="en-GB" sz="1600" kern="0" dirty="0">
              <a:solidFill>
                <a:schemeClr val="bg1"/>
              </a:solidFill>
              <a:latin typeface="Arial" panose="020B0604020202020204" pitchFamily="34" charset="0"/>
              <a:cs typeface="Arial" panose="020B0604020202020204" pitchFamily="34" charset="0"/>
            </a:endParaRPr>
          </a:p>
          <a:p>
            <a:r>
              <a:rPr lang="en-GB" sz="1600" b="0" kern="0" dirty="0">
                <a:solidFill>
                  <a:schemeClr val="bg1"/>
                </a:solidFill>
                <a:latin typeface="Arial" panose="020B0604020202020204" pitchFamily="34" charset="0"/>
                <a:cs typeface="Arial" panose="020B0604020202020204" pitchFamily="34" charset="0"/>
              </a:rPr>
              <a:t>+49 221 470 XXXX</a:t>
            </a:r>
          </a:p>
          <a:p>
            <a:r>
              <a:rPr lang="en-GB" sz="1100" kern="0" dirty="0">
                <a:solidFill>
                  <a:schemeClr val="bg1"/>
                </a:solidFill>
                <a:latin typeface="Arial" panose="020B0604020202020204" pitchFamily="34" charset="0"/>
                <a:cs typeface="Arial" panose="020B0604020202020204" pitchFamily="34" charset="0"/>
              </a:rPr>
              <a:t>MO - FR 9 - 10 </a:t>
            </a:r>
            <a:r>
              <a:rPr lang="en-GB" sz="1100" kern="0" dirty="0" err="1">
                <a:solidFill>
                  <a:schemeClr val="bg1"/>
                </a:solidFill>
                <a:latin typeface="Arial" panose="020B0604020202020204" pitchFamily="34" charset="0"/>
                <a:cs typeface="Arial" panose="020B0604020202020204" pitchFamily="34" charset="0"/>
              </a:rPr>
              <a:t>Uhr</a:t>
            </a:r>
            <a:br>
              <a:rPr lang="en-GB" sz="1100" kern="0" dirty="0">
                <a:solidFill>
                  <a:schemeClr val="bg1"/>
                </a:solidFill>
                <a:latin typeface="Arial" panose="020B0604020202020204" pitchFamily="34" charset="0"/>
                <a:cs typeface="Arial" panose="020B0604020202020204" pitchFamily="34" charset="0"/>
              </a:rPr>
            </a:br>
            <a:endParaRPr lang="en-GB" sz="1600" kern="0" dirty="0">
              <a:solidFill>
                <a:schemeClr val="bg1"/>
              </a:solidFill>
              <a:latin typeface="Arial" panose="020B0604020202020204" pitchFamily="34" charset="0"/>
              <a:cs typeface="Arial" panose="020B0604020202020204" pitchFamily="34" charset="0"/>
            </a:endParaRPr>
          </a:p>
          <a:p>
            <a:r>
              <a:rPr lang="en-GB" sz="1400" i="1" dirty="0">
                <a:solidFill>
                  <a:schemeClr val="bg1"/>
                </a:solidFill>
                <a:latin typeface="Arial" panose="020B0604020202020204" pitchFamily="34" charset="0"/>
                <a:cs typeface="Arial" panose="020B0604020202020204" pitchFamily="34" charset="0"/>
              </a:rPr>
              <a:t>E-mail@wiso.uni-koeln.de</a:t>
            </a:r>
          </a:p>
        </p:txBody>
      </p:sp>
      <p:sp>
        <p:nvSpPr>
          <p:cNvPr id="14" name="Titel 1"/>
          <p:cNvSpPr txBox="1">
            <a:spLocks/>
          </p:cNvSpPr>
          <p:nvPr/>
        </p:nvSpPr>
        <p:spPr>
          <a:xfrm>
            <a:off x="6627366" y="919136"/>
            <a:ext cx="3299487" cy="974705"/>
          </a:xfrm>
          <a:prstGeom prst="rect">
            <a:avLst/>
          </a:prstGeom>
          <a:effectLst>
            <a:outerShdw blurRad="444500" dist="38100" dir="2700000" algn="tl" rotWithShape="0">
              <a:schemeClr val="tx2">
                <a:alpha val="50000"/>
              </a:schemeClr>
            </a:outerShdw>
          </a:effectLst>
        </p:spPr>
        <p:txBody>
          <a:bodyPr lIns="0" tIns="0" rIns="0" bIns="0"/>
          <a:lstStyle>
            <a:lvl1pPr algn="l" defTabSz="914400" rtl="0" eaLnBrk="1" latinLnBrk="0" hangingPunct="1">
              <a:lnSpc>
                <a:spcPct val="90000"/>
              </a:lnSpc>
              <a:spcBef>
                <a:spcPct val="0"/>
              </a:spcBef>
              <a:buNone/>
              <a:defRPr sz="3600" b="1" u="sng" kern="1200">
                <a:solidFill>
                  <a:srgbClr val="85BC22"/>
                </a:solidFill>
                <a:latin typeface="Arial" panose="020B0604020202020204" pitchFamily="34" charset="0"/>
                <a:ea typeface="+mj-ea"/>
                <a:cs typeface="Arial" panose="020B0604020202020204" pitchFamily="34" charset="0"/>
              </a:defRPr>
            </a:lvl1pPr>
          </a:lstStyle>
          <a:p>
            <a:r>
              <a:rPr lang="en-US" sz="2000" u="none" dirty="0" err="1">
                <a:solidFill>
                  <a:schemeClr val="bg1"/>
                </a:solidFill>
                <a:latin typeface="+mn-lt"/>
              </a:rPr>
              <a:t>Haben</a:t>
            </a:r>
            <a:r>
              <a:rPr lang="en-US" sz="2000" u="none" dirty="0">
                <a:solidFill>
                  <a:schemeClr val="bg1"/>
                </a:solidFill>
                <a:latin typeface="+mn-lt"/>
              </a:rPr>
              <a:t> Sie </a:t>
            </a:r>
            <a:r>
              <a:rPr lang="en-US" sz="2000" u="none" dirty="0" err="1">
                <a:solidFill>
                  <a:schemeClr val="bg1"/>
                </a:solidFill>
                <a:latin typeface="+mn-lt"/>
              </a:rPr>
              <a:t>noch</a:t>
            </a:r>
            <a:r>
              <a:rPr lang="en-US" sz="2000" u="none" dirty="0">
                <a:solidFill>
                  <a:schemeClr val="bg1"/>
                </a:solidFill>
                <a:latin typeface="+mn-lt"/>
              </a:rPr>
              <a:t> </a:t>
            </a:r>
            <a:r>
              <a:rPr lang="en-US" sz="2000" u="none" dirty="0" err="1">
                <a:solidFill>
                  <a:schemeClr val="bg1"/>
                </a:solidFill>
                <a:latin typeface="+mn-lt"/>
              </a:rPr>
              <a:t>Fragen</a:t>
            </a:r>
            <a:r>
              <a:rPr lang="en-US" sz="2000" u="none" dirty="0">
                <a:solidFill>
                  <a:schemeClr val="bg1"/>
                </a:solidFill>
                <a:latin typeface="+mn-lt"/>
              </a:rPr>
              <a:t>? Dann </a:t>
            </a:r>
            <a:r>
              <a:rPr lang="en-US" sz="2000" u="none" dirty="0" err="1">
                <a:solidFill>
                  <a:schemeClr val="bg1"/>
                </a:solidFill>
                <a:latin typeface="+mn-lt"/>
              </a:rPr>
              <a:t>wenden</a:t>
            </a:r>
            <a:r>
              <a:rPr lang="en-US" sz="2000" u="none" dirty="0">
                <a:solidFill>
                  <a:schemeClr val="bg1"/>
                </a:solidFill>
                <a:latin typeface="+mn-lt"/>
              </a:rPr>
              <a:t> Sie </a:t>
            </a:r>
            <a:r>
              <a:rPr lang="en-US" sz="2000" u="none" dirty="0" err="1">
                <a:solidFill>
                  <a:schemeClr val="bg1"/>
                </a:solidFill>
                <a:latin typeface="+mn-lt"/>
              </a:rPr>
              <a:t>sich</a:t>
            </a:r>
            <a:r>
              <a:rPr lang="en-US" sz="2000" u="none" dirty="0">
                <a:solidFill>
                  <a:schemeClr val="bg1"/>
                </a:solidFill>
                <a:latin typeface="+mn-lt"/>
              </a:rPr>
              <a:t> an:</a:t>
            </a:r>
            <a:endParaRPr lang="de-DE" sz="2000" u="none" dirty="0">
              <a:solidFill>
                <a:schemeClr val="bg1"/>
              </a:solidFill>
              <a:latin typeface="+mn-lt"/>
            </a:endParaRPr>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18121" r="17920"/>
          <a:stretch/>
        </p:blipFill>
        <p:spPr>
          <a:xfrm>
            <a:off x="1333949" y="1893840"/>
            <a:ext cx="4776395" cy="3114115"/>
          </a:xfrm>
          <a:prstGeom prst="rect">
            <a:avLst/>
          </a:prstGeom>
        </p:spPr>
      </p:pic>
    </p:spTree>
    <p:extLst>
      <p:ext uri="{BB962C8B-B14F-4D97-AF65-F5344CB8AC3E}">
        <p14:creationId xmlns:p14="http://schemas.microsoft.com/office/powerpoint/2010/main" val="1941796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screen">
            <a:extLst>
              <a:ext uri="{28A0092B-C50C-407E-A947-70E740481C1C}">
                <a14:useLocalDpi xmlns:a14="http://schemas.microsoft.com/office/drawing/2010/main" val="0"/>
              </a:ext>
            </a:extLst>
          </a:blip>
          <a:srcRect l="4477" t="19805" r="4062" b="6051"/>
          <a:stretch/>
        </p:blipFill>
        <p:spPr>
          <a:xfrm>
            <a:off x="-617" y="0"/>
            <a:ext cx="12192617" cy="6598920"/>
          </a:xfrm>
          <a:prstGeom prst="rect">
            <a:avLst/>
          </a:prstGeom>
        </p:spPr>
      </p:pic>
      <p:sp>
        <p:nvSpPr>
          <p:cNvPr id="16" name="Rechteck 15"/>
          <p:cNvSpPr/>
          <p:nvPr/>
        </p:nvSpPr>
        <p:spPr>
          <a:xfrm rot="16200000">
            <a:off x="11228521" y="722144"/>
            <a:ext cx="1550193" cy="215444"/>
          </a:xfrm>
          <a:prstGeom prst="rect">
            <a:avLst/>
          </a:prstGeom>
        </p:spPr>
        <p:txBody>
          <a:bodyPr wrap="square">
            <a:spAutoFit/>
          </a:bodyPr>
          <a:lstStyle/>
          <a:p>
            <a:pPr algn="r"/>
            <a:r>
              <a:rPr lang="de-DE" sz="800" dirty="0">
                <a:solidFill>
                  <a:schemeClr val="tx2">
                    <a:alpha val="70000"/>
                  </a:schemeClr>
                </a:solidFill>
                <a:latin typeface="Arial" panose="020B0604020202020204" pitchFamily="34" charset="0"/>
                <a:cs typeface="Arial" panose="020B0604020202020204" pitchFamily="34" charset="0"/>
              </a:rPr>
              <a:t>Photo: Lisa Beller</a:t>
            </a:r>
            <a:endParaRPr lang="de-DE" sz="800" dirty="0">
              <a:solidFill>
                <a:schemeClr val="tx2">
                  <a:alpha val="70000"/>
                </a:schemeClr>
              </a:solidFill>
            </a:endParaRPr>
          </a:p>
        </p:txBody>
      </p:sp>
      <p:sp>
        <p:nvSpPr>
          <p:cNvPr id="19" name="Rechteck 18"/>
          <p:cNvSpPr/>
          <p:nvPr/>
        </p:nvSpPr>
        <p:spPr>
          <a:xfrm>
            <a:off x="0" y="495300"/>
            <a:ext cx="6522720" cy="21463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itel 1"/>
          <p:cNvSpPr txBox="1">
            <a:spLocks/>
          </p:cNvSpPr>
          <p:nvPr/>
        </p:nvSpPr>
        <p:spPr>
          <a:xfrm>
            <a:off x="497497" y="829866"/>
            <a:ext cx="5753751" cy="840230"/>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b="1" u="none" kern="1200" cap="all" baseline="0">
                <a:solidFill>
                  <a:srgbClr val="85BC22"/>
                </a:solidFill>
                <a:latin typeface="Arial" panose="020B0604020202020204" pitchFamily="34" charset="0"/>
                <a:ea typeface="+mj-ea"/>
                <a:cs typeface="Arial" panose="020B0604020202020204" pitchFamily="34" charset="0"/>
              </a:defRPr>
            </a:lvl1pPr>
          </a:lstStyle>
          <a:p>
            <a:pPr algn="l"/>
            <a:r>
              <a:rPr lang="de-DE" sz="5400" dirty="0">
                <a:latin typeface="+mj-lt"/>
              </a:rPr>
              <a:t>Überschrift</a:t>
            </a:r>
            <a:endParaRPr lang="de-DE" sz="5400" b="0" dirty="0">
              <a:latin typeface="+mj-lt"/>
            </a:endParaRPr>
          </a:p>
        </p:txBody>
      </p:sp>
      <p:sp>
        <p:nvSpPr>
          <p:cNvPr id="25" name="Untertitel 2"/>
          <p:cNvSpPr txBox="1">
            <a:spLocks/>
          </p:cNvSpPr>
          <p:nvPr/>
        </p:nvSpPr>
        <p:spPr>
          <a:xfrm>
            <a:off x="587375" y="1796913"/>
            <a:ext cx="2733121" cy="415498"/>
          </a:xfrm>
          <a:prstGeom prst="rect">
            <a:avLst/>
          </a:prstGeom>
        </p:spPr>
        <p:txBody>
          <a:bodyPr vert="horz" wrap="none" lIns="0" tIns="0" rIns="0" bIns="0" rtlCol="0">
            <a:spAutoFit/>
          </a:bodyPr>
          <a:lstStyle>
            <a:lvl1pPr marL="0" indent="0" algn="ctr" defTabSz="914400" rtl="0" eaLnBrk="1" latinLnBrk="0" hangingPunct="1">
              <a:lnSpc>
                <a:spcPct val="90000"/>
              </a:lnSpc>
              <a:spcBef>
                <a:spcPts val="1000"/>
              </a:spcBef>
              <a:buClr>
                <a:srgbClr val="85BC22"/>
              </a:buClr>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85BC22"/>
              </a:buClr>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85BC22"/>
              </a:buClr>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85BC22"/>
              </a:buClr>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85BC22"/>
              </a:buClr>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000" dirty="0">
                <a:latin typeface="+mn-lt"/>
              </a:rPr>
              <a:t>Unterüberschrift</a:t>
            </a: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0528" y="5429030"/>
            <a:ext cx="933090" cy="925747"/>
          </a:xfrm>
          <a:prstGeom prst="rect">
            <a:avLst/>
          </a:prstGeom>
        </p:spPr>
      </p:pic>
      <p:sp>
        <p:nvSpPr>
          <p:cNvPr id="2" name="Foliennummernplatzhalter 1"/>
          <p:cNvSpPr>
            <a:spLocks noGrp="1"/>
          </p:cNvSpPr>
          <p:nvPr>
            <p:ph type="sldNum" sz="quarter" idx="12"/>
          </p:nvPr>
        </p:nvSpPr>
        <p:spPr/>
        <p:txBody>
          <a:bodyPr/>
          <a:lstStyle/>
          <a:p>
            <a:fld id="{E03BC654-88A0-4713-9295-98A84BC99319}" type="slidenum">
              <a:rPr lang="de-DE" smtClean="0"/>
              <a:pPr/>
              <a:t>2</a:t>
            </a:fld>
            <a:endParaRPr lang="de-DE" dirty="0"/>
          </a:p>
        </p:txBody>
      </p:sp>
    </p:spTree>
    <p:extLst>
      <p:ext uri="{BB962C8B-B14F-4D97-AF65-F5344CB8AC3E}">
        <p14:creationId xmlns:p14="http://schemas.microsoft.com/office/powerpoint/2010/main" val="531008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screen">
            <a:extLst>
              <a:ext uri="{28A0092B-C50C-407E-A947-70E740481C1C}">
                <a14:useLocalDpi xmlns:a14="http://schemas.microsoft.com/office/drawing/2010/main" val="0"/>
              </a:ext>
            </a:extLst>
          </a:blip>
          <a:srcRect t="6554" b="12297"/>
          <a:stretch/>
        </p:blipFill>
        <p:spPr>
          <a:xfrm>
            <a:off x="-15240" y="0"/>
            <a:ext cx="12207240" cy="6598920"/>
          </a:xfrm>
          <a:prstGeom prst="rect">
            <a:avLst/>
          </a:prstGeom>
        </p:spPr>
      </p:pic>
      <p:sp>
        <p:nvSpPr>
          <p:cNvPr id="16" name="Rechteck 15"/>
          <p:cNvSpPr/>
          <p:nvPr/>
        </p:nvSpPr>
        <p:spPr>
          <a:xfrm rot="16200000">
            <a:off x="11228521" y="722144"/>
            <a:ext cx="1550193" cy="215444"/>
          </a:xfrm>
          <a:prstGeom prst="rect">
            <a:avLst/>
          </a:prstGeom>
        </p:spPr>
        <p:txBody>
          <a:bodyPr wrap="square">
            <a:spAutoFit/>
          </a:bodyPr>
          <a:lstStyle/>
          <a:p>
            <a:pPr algn="r"/>
            <a:r>
              <a:rPr lang="de-DE" sz="800" dirty="0">
                <a:solidFill>
                  <a:schemeClr val="bg1">
                    <a:alpha val="70000"/>
                  </a:schemeClr>
                </a:solidFill>
                <a:latin typeface="Arial" panose="020B0604020202020204" pitchFamily="34" charset="0"/>
                <a:cs typeface="Arial" panose="020B0604020202020204" pitchFamily="34" charset="0"/>
              </a:rPr>
              <a:t>Photo: Jörn Henn</a:t>
            </a:r>
            <a:endParaRPr lang="de-DE" sz="800" dirty="0">
              <a:solidFill>
                <a:schemeClr val="bg1">
                  <a:alpha val="70000"/>
                </a:schemeClr>
              </a:solidFill>
            </a:endParaRPr>
          </a:p>
        </p:txBody>
      </p:sp>
      <p:sp>
        <p:nvSpPr>
          <p:cNvPr id="19" name="Rechteck 18"/>
          <p:cNvSpPr/>
          <p:nvPr/>
        </p:nvSpPr>
        <p:spPr>
          <a:xfrm>
            <a:off x="0" y="495300"/>
            <a:ext cx="6522720" cy="21463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itel 1"/>
          <p:cNvSpPr txBox="1">
            <a:spLocks/>
          </p:cNvSpPr>
          <p:nvPr/>
        </p:nvSpPr>
        <p:spPr>
          <a:xfrm>
            <a:off x="497498" y="829866"/>
            <a:ext cx="5749478" cy="840230"/>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b="1" u="none" kern="1200" cap="all" baseline="0">
                <a:solidFill>
                  <a:srgbClr val="85BC22"/>
                </a:solidFill>
                <a:latin typeface="Arial" panose="020B0604020202020204" pitchFamily="34" charset="0"/>
                <a:ea typeface="+mj-ea"/>
                <a:cs typeface="Arial" panose="020B0604020202020204" pitchFamily="34" charset="0"/>
              </a:defRPr>
            </a:lvl1pPr>
          </a:lstStyle>
          <a:p>
            <a:pPr algn="l"/>
            <a:r>
              <a:rPr lang="de-DE" sz="5400" dirty="0">
                <a:latin typeface="+mj-lt"/>
              </a:rPr>
              <a:t>Überschrift</a:t>
            </a:r>
          </a:p>
        </p:txBody>
      </p:sp>
      <p:sp>
        <p:nvSpPr>
          <p:cNvPr id="25" name="Untertitel 2"/>
          <p:cNvSpPr txBox="1">
            <a:spLocks/>
          </p:cNvSpPr>
          <p:nvPr/>
        </p:nvSpPr>
        <p:spPr>
          <a:xfrm>
            <a:off x="587375" y="1796913"/>
            <a:ext cx="2733121" cy="415498"/>
          </a:xfrm>
          <a:prstGeom prst="rect">
            <a:avLst/>
          </a:prstGeom>
        </p:spPr>
        <p:txBody>
          <a:bodyPr vert="horz" wrap="none" lIns="0" tIns="0" rIns="0" bIns="0" rtlCol="0">
            <a:spAutoFit/>
          </a:bodyPr>
          <a:lstStyle>
            <a:lvl1pPr marL="0" indent="0" algn="ctr" defTabSz="914400" rtl="0" eaLnBrk="1" latinLnBrk="0" hangingPunct="1">
              <a:lnSpc>
                <a:spcPct val="90000"/>
              </a:lnSpc>
              <a:spcBef>
                <a:spcPts val="1000"/>
              </a:spcBef>
              <a:buClr>
                <a:srgbClr val="85BC22"/>
              </a:buClr>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85BC22"/>
              </a:buClr>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85BC22"/>
              </a:buClr>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85BC22"/>
              </a:buClr>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85BC22"/>
              </a:buClr>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000" dirty="0">
                <a:latin typeface="+mn-lt"/>
              </a:rPr>
              <a:t>Unterüberschrift</a:t>
            </a: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0528" y="5429030"/>
            <a:ext cx="933090" cy="925747"/>
          </a:xfrm>
          <a:prstGeom prst="rect">
            <a:avLst/>
          </a:prstGeom>
        </p:spPr>
      </p:pic>
      <p:sp>
        <p:nvSpPr>
          <p:cNvPr id="2" name="Foliennummernplatzhalter 1"/>
          <p:cNvSpPr>
            <a:spLocks noGrp="1"/>
          </p:cNvSpPr>
          <p:nvPr>
            <p:ph type="sldNum" sz="quarter" idx="12"/>
          </p:nvPr>
        </p:nvSpPr>
        <p:spPr/>
        <p:txBody>
          <a:bodyPr/>
          <a:lstStyle/>
          <a:p>
            <a:fld id="{E03BC654-88A0-4713-9295-98A84BC99319}" type="slidenum">
              <a:rPr lang="de-DE" smtClean="0"/>
              <a:pPr/>
              <a:t>3</a:t>
            </a:fld>
            <a:endParaRPr lang="de-DE" dirty="0"/>
          </a:p>
        </p:txBody>
      </p:sp>
    </p:spTree>
    <p:extLst>
      <p:ext uri="{BB962C8B-B14F-4D97-AF65-F5344CB8AC3E}">
        <p14:creationId xmlns:p14="http://schemas.microsoft.com/office/powerpoint/2010/main" val="2654773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497497" y="829866"/>
            <a:ext cx="5715295" cy="840230"/>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b="1" u="none" kern="1200" cap="all" baseline="0">
                <a:solidFill>
                  <a:srgbClr val="85BC22"/>
                </a:solidFill>
                <a:latin typeface="Arial" panose="020B0604020202020204" pitchFamily="34" charset="0"/>
                <a:ea typeface="+mj-ea"/>
                <a:cs typeface="Arial" panose="020B0604020202020204" pitchFamily="34" charset="0"/>
              </a:defRPr>
            </a:lvl1pPr>
          </a:lstStyle>
          <a:p>
            <a:pPr algn="l"/>
            <a:r>
              <a:rPr lang="de-DE" sz="5400" dirty="0">
                <a:latin typeface="+mj-lt"/>
              </a:rPr>
              <a:t>Überschrift</a:t>
            </a:r>
            <a:endParaRPr lang="de-DE" sz="5400" b="0" dirty="0">
              <a:solidFill>
                <a:schemeClr val="accent1"/>
              </a:solidFill>
              <a:latin typeface="+mj-lt"/>
            </a:endParaRPr>
          </a:p>
        </p:txBody>
      </p:sp>
      <p:sp>
        <p:nvSpPr>
          <p:cNvPr id="11" name="Untertitel 2"/>
          <p:cNvSpPr txBox="1">
            <a:spLocks/>
          </p:cNvSpPr>
          <p:nvPr/>
        </p:nvSpPr>
        <p:spPr>
          <a:xfrm>
            <a:off x="587375" y="1796913"/>
            <a:ext cx="2733121" cy="415498"/>
          </a:xfrm>
          <a:prstGeom prst="rect">
            <a:avLst/>
          </a:prstGeom>
        </p:spPr>
        <p:txBody>
          <a:bodyPr vert="horz" wrap="none" lIns="0" tIns="0" rIns="0" bIns="0" rtlCol="0">
            <a:spAutoFit/>
          </a:bodyPr>
          <a:lstStyle>
            <a:lvl1pPr marL="0" indent="0" algn="ctr" defTabSz="914400" rtl="0" eaLnBrk="1" latinLnBrk="0" hangingPunct="1">
              <a:lnSpc>
                <a:spcPct val="90000"/>
              </a:lnSpc>
              <a:spcBef>
                <a:spcPts val="1000"/>
              </a:spcBef>
              <a:buClr>
                <a:srgbClr val="85BC22"/>
              </a:buClr>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85BC22"/>
              </a:buClr>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85BC22"/>
              </a:buClr>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85BC22"/>
              </a:buClr>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85BC22"/>
              </a:buClr>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000" dirty="0">
                <a:latin typeface="+mn-lt"/>
              </a:rPr>
              <a:t>Unterüberschrift</a:t>
            </a:r>
          </a:p>
        </p:txBody>
      </p:sp>
      <p:sp>
        <p:nvSpPr>
          <p:cNvPr id="8" name="Foliennummernplatzhalter 5"/>
          <p:cNvSpPr txBox="1">
            <a:spLocks/>
          </p:cNvSpPr>
          <p:nvPr/>
        </p:nvSpPr>
        <p:spPr>
          <a:xfrm>
            <a:off x="11660736" y="6597353"/>
            <a:ext cx="531264" cy="26064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03BC654-88A0-4713-9295-98A84BC99319}" type="slidenum">
              <a:rPr lang="de-DE" sz="1050" b="1" smtClean="0">
                <a:solidFill>
                  <a:schemeClr val="bg1"/>
                </a:solidFill>
              </a:rPr>
              <a:pPr algn="r"/>
              <a:t>4</a:t>
            </a:fld>
            <a:endParaRPr lang="de-DE" sz="1050" b="1" dirty="0">
              <a:solidFill>
                <a:schemeClr val="bg1"/>
              </a:solidFill>
            </a:endParaRPr>
          </a:p>
        </p:txBody>
      </p:sp>
    </p:spTree>
    <p:extLst>
      <p:ext uri="{BB962C8B-B14F-4D97-AF65-F5344CB8AC3E}">
        <p14:creationId xmlns:p14="http://schemas.microsoft.com/office/powerpoint/2010/main" val="272410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7991" t="699" r="15673" b="-699"/>
          <a:stretch/>
        </p:blipFill>
        <p:spPr>
          <a:xfrm>
            <a:off x="8346428" y="0"/>
            <a:ext cx="3845572" cy="6644640"/>
          </a:xfrm>
          <a:prstGeom prst="rect">
            <a:avLst/>
          </a:prstGeom>
        </p:spPr>
      </p:pic>
      <p:sp>
        <p:nvSpPr>
          <p:cNvPr id="2" name="Titel 1"/>
          <p:cNvSpPr>
            <a:spLocks noGrp="1"/>
          </p:cNvSpPr>
          <p:nvPr>
            <p:ph type="title"/>
          </p:nvPr>
        </p:nvSpPr>
        <p:spPr>
          <a:xfrm>
            <a:off x="847293" y="350959"/>
            <a:ext cx="6652586" cy="1325563"/>
          </a:xfrm>
        </p:spPr>
        <p:txBody>
          <a:bodyPr>
            <a:normAutofit/>
          </a:bodyPr>
          <a:lstStyle/>
          <a:p>
            <a:r>
              <a:rPr lang="en-US" sz="3200" dirty="0"/>
              <a:t>Tradition</a:t>
            </a:r>
            <a:endParaRPr lang="de-DE" sz="3200" dirty="0"/>
          </a:p>
        </p:txBody>
      </p:sp>
      <p:sp>
        <p:nvSpPr>
          <p:cNvPr id="3" name="Inhaltsplatzhalter 2"/>
          <p:cNvSpPr>
            <a:spLocks noGrp="1"/>
          </p:cNvSpPr>
          <p:nvPr>
            <p:ph idx="1"/>
          </p:nvPr>
        </p:nvSpPr>
        <p:spPr>
          <a:xfrm>
            <a:off x="847293" y="1676522"/>
            <a:ext cx="5930660" cy="4698402"/>
          </a:xfrm>
        </p:spPr>
        <p:txBody>
          <a:bodyPr wrap="square">
            <a:spAutoFit/>
          </a:bodyPr>
          <a:lstStyle/>
          <a:p>
            <a:pPr marL="0" indent="0">
              <a:lnSpc>
                <a:spcPct val="120000"/>
              </a:lnSpc>
              <a:buNone/>
            </a:pPr>
            <a:r>
              <a:rPr lang="de-DE" sz="2800" dirty="0"/>
              <a:t>Als Handelsschule 1901 gegründet, haben wir uns um die Bereiche Wirtschaft, Soziologie und Politik ergänzt. Wir verfügen nun über mehr als ein Jahrhundert Erfahrung in der Ausbildung neuer Generationen von Wirtschaftsfachleuten, Ökonomen, Soziologen und Politikexperten.</a:t>
            </a:r>
            <a:endParaRPr lang="en-US" sz="2800" dirty="0"/>
          </a:p>
        </p:txBody>
      </p:sp>
      <p:sp>
        <p:nvSpPr>
          <p:cNvPr id="5" name="Rechteck 4"/>
          <p:cNvSpPr/>
          <p:nvPr/>
        </p:nvSpPr>
        <p:spPr>
          <a:xfrm rot="16200000">
            <a:off x="11164904" y="722145"/>
            <a:ext cx="1550193" cy="215444"/>
          </a:xfrm>
          <a:prstGeom prst="rect">
            <a:avLst/>
          </a:prstGeom>
        </p:spPr>
        <p:txBody>
          <a:bodyPr wrap="square">
            <a:spAutoFit/>
          </a:bodyPr>
          <a:lstStyle/>
          <a:p>
            <a:pPr algn="r"/>
            <a:r>
              <a:rPr lang="de-DE" sz="800" dirty="0">
                <a:solidFill>
                  <a:schemeClr val="bg1">
                    <a:alpha val="50000"/>
                  </a:schemeClr>
                </a:solidFill>
                <a:latin typeface="Arial" panose="020B0604020202020204" pitchFamily="34" charset="0"/>
                <a:cs typeface="Arial" panose="020B0604020202020204" pitchFamily="34" charset="0"/>
              </a:rPr>
              <a:t>Photo: L. Hoffmann</a:t>
            </a:r>
            <a:endParaRPr lang="de-DE" sz="800" dirty="0">
              <a:solidFill>
                <a:schemeClr val="bg1">
                  <a:alpha val="50000"/>
                </a:schemeClr>
              </a:solidFill>
            </a:endParaRPr>
          </a:p>
        </p:txBody>
      </p:sp>
      <p:sp>
        <p:nvSpPr>
          <p:cNvPr id="11" name="Titel 1"/>
          <p:cNvSpPr txBox="1">
            <a:spLocks/>
          </p:cNvSpPr>
          <p:nvPr/>
        </p:nvSpPr>
        <p:spPr>
          <a:xfrm>
            <a:off x="9336088" y="965856"/>
            <a:ext cx="2751512" cy="73866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600" b="1" u="sng" kern="1200">
                <a:solidFill>
                  <a:srgbClr val="365F72"/>
                </a:solidFill>
                <a:latin typeface="Arial" panose="020B0604020202020204" pitchFamily="34" charset="0"/>
                <a:ea typeface="+mj-ea"/>
                <a:cs typeface="Arial" panose="020B0604020202020204" pitchFamily="34" charset="0"/>
              </a:defRPr>
            </a:lvl1pPr>
          </a:lstStyle>
          <a:p>
            <a:pPr>
              <a:lnSpc>
                <a:spcPct val="100000"/>
              </a:lnSpc>
            </a:pPr>
            <a:r>
              <a:rPr lang="de-DE" sz="4800" dirty="0">
                <a:solidFill>
                  <a:schemeClr val="bg1"/>
                </a:solidFill>
                <a:effectLst>
                  <a:outerShdw blurRad="1270000" sx="102000" sy="102000" algn="ctr" rotWithShape="0">
                    <a:schemeClr val="tx1"/>
                  </a:outerShdw>
                </a:effectLst>
                <a:latin typeface="Arial Black" panose="020B0A04020102020204" pitchFamily="34" charset="0"/>
              </a:rPr>
              <a:t>97</a:t>
            </a:r>
          </a:p>
        </p:txBody>
      </p:sp>
      <p:sp>
        <p:nvSpPr>
          <p:cNvPr id="12" name="Inhaltsplatzhalter 2"/>
          <p:cNvSpPr txBox="1">
            <a:spLocks/>
          </p:cNvSpPr>
          <p:nvPr/>
        </p:nvSpPr>
        <p:spPr>
          <a:xfrm>
            <a:off x="9336088" y="1879014"/>
            <a:ext cx="2751512" cy="2769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b="1" dirty="0">
                <a:solidFill>
                  <a:schemeClr val="bg1"/>
                </a:solidFill>
                <a:effectLst>
                  <a:outerShdw blurRad="1270000" sx="102000" sy="102000" algn="ctr" rotWithShape="0">
                    <a:schemeClr val="tx1"/>
                  </a:outerShdw>
                </a:effectLst>
              </a:rPr>
              <a:t>Professoren</a:t>
            </a:r>
            <a:endParaRPr lang="de-DE" sz="1400" dirty="0">
              <a:solidFill>
                <a:schemeClr val="bg1"/>
              </a:solidFill>
              <a:effectLst>
                <a:outerShdw blurRad="1270000" sx="102000" sy="102000" algn="ctr" rotWithShape="0">
                  <a:schemeClr val="tx1"/>
                </a:outerShdw>
              </a:effectLst>
            </a:endParaRPr>
          </a:p>
        </p:txBody>
      </p:sp>
      <p:sp>
        <p:nvSpPr>
          <p:cNvPr id="13" name="Titel 1"/>
          <p:cNvSpPr txBox="1">
            <a:spLocks/>
          </p:cNvSpPr>
          <p:nvPr/>
        </p:nvSpPr>
        <p:spPr>
          <a:xfrm>
            <a:off x="9336088" y="2575421"/>
            <a:ext cx="2751512" cy="73866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600" b="1" u="sng" kern="1200">
                <a:solidFill>
                  <a:srgbClr val="365F72"/>
                </a:solidFill>
                <a:latin typeface="Arial" panose="020B0604020202020204" pitchFamily="34" charset="0"/>
                <a:ea typeface="+mj-ea"/>
                <a:cs typeface="Arial" panose="020B0604020202020204" pitchFamily="34" charset="0"/>
              </a:defRPr>
            </a:lvl1pPr>
          </a:lstStyle>
          <a:p>
            <a:pPr>
              <a:lnSpc>
                <a:spcPct val="100000"/>
              </a:lnSpc>
            </a:pPr>
            <a:r>
              <a:rPr lang="de-DE" sz="4800" dirty="0">
                <a:solidFill>
                  <a:schemeClr val="bg1"/>
                </a:solidFill>
                <a:effectLst>
                  <a:outerShdw blurRad="1270000" sx="102000" sy="102000" algn="ctr" rotWithShape="0">
                    <a:schemeClr val="tx1"/>
                  </a:outerShdw>
                </a:effectLst>
                <a:latin typeface="Arial Black" panose="020B0A04020102020204" pitchFamily="34" charset="0"/>
              </a:rPr>
              <a:t>7</a:t>
            </a:r>
          </a:p>
        </p:txBody>
      </p:sp>
      <p:sp>
        <p:nvSpPr>
          <p:cNvPr id="14" name="Inhaltsplatzhalter 2"/>
          <p:cNvSpPr txBox="1">
            <a:spLocks/>
          </p:cNvSpPr>
          <p:nvPr/>
        </p:nvSpPr>
        <p:spPr>
          <a:xfrm>
            <a:off x="9336088" y="3510194"/>
            <a:ext cx="2751512" cy="2769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b="1" dirty="0">
                <a:solidFill>
                  <a:schemeClr val="bg1"/>
                </a:solidFill>
                <a:effectLst>
                  <a:outerShdw blurRad="1270000" sx="102000" sy="102000" algn="ctr" rotWithShape="0">
                    <a:schemeClr val="tx1"/>
                  </a:outerShdw>
                </a:effectLst>
              </a:rPr>
              <a:t>Bachelorstudiengänge</a:t>
            </a:r>
            <a:endParaRPr lang="de-DE" sz="1400" dirty="0">
              <a:solidFill>
                <a:schemeClr val="bg1"/>
              </a:solidFill>
              <a:effectLst>
                <a:outerShdw blurRad="1270000" sx="102000" sy="102000" algn="ctr" rotWithShape="0">
                  <a:schemeClr val="tx1"/>
                </a:outerShdw>
              </a:effectLst>
            </a:endParaRPr>
          </a:p>
        </p:txBody>
      </p:sp>
      <p:sp>
        <p:nvSpPr>
          <p:cNvPr id="15" name="Titel 1"/>
          <p:cNvSpPr txBox="1">
            <a:spLocks/>
          </p:cNvSpPr>
          <p:nvPr/>
        </p:nvSpPr>
        <p:spPr>
          <a:xfrm>
            <a:off x="9336088" y="4340342"/>
            <a:ext cx="2751512" cy="73866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600" b="1" u="sng" kern="1200">
                <a:solidFill>
                  <a:srgbClr val="365F72"/>
                </a:solidFill>
                <a:latin typeface="Arial" panose="020B0604020202020204" pitchFamily="34" charset="0"/>
                <a:ea typeface="+mj-ea"/>
                <a:cs typeface="Arial" panose="020B0604020202020204" pitchFamily="34" charset="0"/>
              </a:defRPr>
            </a:lvl1pPr>
          </a:lstStyle>
          <a:p>
            <a:pPr>
              <a:lnSpc>
                <a:spcPct val="100000"/>
              </a:lnSpc>
            </a:pPr>
            <a:r>
              <a:rPr lang="de-DE" sz="4800" dirty="0">
                <a:solidFill>
                  <a:schemeClr val="bg1"/>
                </a:solidFill>
                <a:effectLst>
                  <a:outerShdw blurRad="1270000" sx="102000" sy="102000" algn="ctr" rotWithShape="0">
                    <a:schemeClr val="tx1"/>
                  </a:outerShdw>
                </a:effectLst>
                <a:latin typeface="Arial Black" panose="020B0A04020102020204" pitchFamily="34" charset="0"/>
              </a:rPr>
              <a:t>16</a:t>
            </a:r>
          </a:p>
        </p:txBody>
      </p:sp>
      <p:sp>
        <p:nvSpPr>
          <p:cNvPr id="16" name="Inhaltsplatzhalter 2"/>
          <p:cNvSpPr txBox="1">
            <a:spLocks/>
          </p:cNvSpPr>
          <p:nvPr/>
        </p:nvSpPr>
        <p:spPr>
          <a:xfrm>
            <a:off x="9336088" y="5274691"/>
            <a:ext cx="2751512" cy="2769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rgbClr val="365F7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b="1" dirty="0">
                <a:solidFill>
                  <a:schemeClr val="bg1"/>
                </a:solidFill>
                <a:effectLst>
                  <a:outerShdw blurRad="1270000" sx="102000" sy="102000" algn="ctr" rotWithShape="0">
                    <a:schemeClr val="tx1"/>
                  </a:outerShdw>
                </a:effectLst>
              </a:rPr>
              <a:t>Masterstudiengänge</a:t>
            </a:r>
            <a:endParaRPr lang="de-DE" sz="1400" dirty="0">
              <a:solidFill>
                <a:schemeClr val="bg1"/>
              </a:solidFill>
              <a:effectLst>
                <a:outerShdw blurRad="1270000" sx="102000" sy="102000" algn="ctr" rotWithShape="0">
                  <a:schemeClr val="tx1"/>
                </a:outerShdw>
              </a:effectLst>
            </a:endParaRPr>
          </a:p>
        </p:txBody>
      </p:sp>
      <p:sp>
        <p:nvSpPr>
          <p:cNvPr id="6" name="Foliennummernplatzhalter 5"/>
          <p:cNvSpPr>
            <a:spLocks noGrp="1"/>
          </p:cNvSpPr>
          <p:nvPr>
            <p:ph type="sldNum" sz="quarter" idx="12"/>
          </p:nvPr>
        </p:nvSpPr>
        <p:spPr/>
        <p:txBody>
          <a:bodyPr/>
          <a:lstStyle/>
          <a:p>
            <a:fld id="{E03BC654-88A0-4713-9295-98A84BC99319}" type="slidenum">
              <a:rPr lang="de-DE" smtClean="0"/>
              <a:pPr/>
              <a:t>5</a:t>
            </a:fld>
            <a:endParaRPr lang="de-DE" dirty="0"/>
          </a:p>
        </p:txBody>
      </p:sp>
    </p:spTree>
    <p:extLst>
      <p:ext uri="{BB962C8B-B14F-4D97-AF65-F5344CB8AC3E}">
        <p14:creationId xmlns:p14="http://schemas.microsoft.com/office/powerpoint/2010/main" val="29982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0EFB4B9-68A1-DA47-ACCF-7E2E7F00A1A5}"/>
              </a:ext>
            </a:extLst>
          </p:cNvPr>
          <p:cNvGraphicFramePr>
            <a:graphicFrameLocks noChangeAspect="1"/>
          </p:cNvGraphicFramePr>
          <p:nvPr>
            <p:custDataLst>
              <p:tags r:id="rId2"/>
            </p:custDataLst>
            <p:extLst>
              <p:ext uri="{D42A27DB-BD31-4B8C-83A1-F6EECF244321}">
                <p14:modId xmlns:p14="http://schemas.microsoft.com/office/powerpoint/2010/main" val="10866611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38" name="think-cell Folie" r:id="rId5" imgW="7772400" imgH="10058400" progId="TCLayout.ActiveDocument.1">
                  <p:embed/>
                </p:oleObj>
              </mc:Choice>
              <mc:Fallback>
                <p:oleObj name="think-cell Folie" r:id="rId5" imgW="7772400" imgH="1005840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5D7BF03E-1B71-9D48-9680-425F342E998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3600" b="1" dirty="0">
              <a:latin typeface="Arial" panose="020B0604020202020204" pitchFamily="34" charset="0"/>
              <a:ea typeface="+mj-ea"/>
              <a:sym typeface="Arial" panose="020B0604020202020204" pitchFamily="34" charset="0"/>
            </a:endParaRPr>
          </a:p>
        </p:txBody>
      </p:sp>
      <p:sp>
        <p:nvSpPr>
          <p:cNvPr id="2" name="Titel 1"/>
          <p:cNvSpPr>
            <a:spLocks noGrp="1"/>
          </p:cNvSpPr>
          <p:nvPr>
            <p:ph type="title"/>
          </p:nvPr>
        </p:nvSpPr>
        <p:spPr/>
        <p:txBody>
          <a:bodyPr/>
          <a:lstStyle/>
          <a:p>
            <a:r>
              <a:rPr lang="de-DE" dirty="0"/>
              <a:t>Unsere Vision</a:t>
            </a:r>
          </a:p>
        </p:txBody>
      </p:sp>
      <p:sp>
        <p:nvSpPr>
          <p:cNvPr id="3" name="Inhaltsplatzhalter 2"/>
          <p:cNvSpPr>
            <a:spLocks noGrp="1"/>
          </p:cNvSpPr>
          <p:nvPr>
            <p:ph idx="1"/>
          </p:nvPr>
        </p:nvSpPr>
        <p:spPr>
          <a:xfrm>
            <a:off x="838200" y="1592579"/>
            <a:ext cx="10515600" cy="4505879"/>
          </a:xfrm>
        </p:spPr>
        <p:txBody>
          <a:bodyPr>
            <a:normAutofit/>
          </a:bodyPr>
          <a:lstStyle/>
          <a:p>
            <a:pPr marL="0" indent="0">
              <a:lnSpc>
                <a:spcPct val="150000"/>
              </a:lnSpc>
              <a:buNone/>
            </a:pPr>
            <a:r>
              <a:rPr lang="de-DE" dirty="0"/>
              <a:t>Wir zählen zu den führenden akademischen Institutionen in Management-, Wirtschafts- und Sozialwissenschaften in Europa; gemessen an:</a:t>
            </a:r>
          </a:p>
          <a:p>
            <a:pPr>
              <a:lnSpc>
                <a:spcPct val="150000"/>
              </a:lnSpc>
            </a:pPr>
            <a:r>
              <a:rPr lang="de-DE" dirty="0"/>
              <a:t>Der Qualität und Sichtbarkeit unserer Forschung in ausgewählten Bereichen</a:t>
            </a:r>
          </a:p>
          <a:p>
            <a:pPr>
              <a:lnSpc>
                <a:spcPct val="150000"/>
              </a:lnSpc>
            </a:pPr>
            <a:r>
              <a:rPr lang="de-DE" dirty="0"/>
              <a:t>Der Ausbildung und Vorbereitung aufgeschlossener </a:t>
            </a:r>
            <a:r>
              <a:rPr lang="de-DE" dirty="0" err="1"/>
              <a:t>Student:innen</a:t>
            </a:r>
            <a:r>
              <a:rPr lang="de-DE" dirty="0"/>
              <a:t> für ihre zukünftige berufliche Karriere </a:t>
            </a:r>
          </a:p>
          <a:p>
            <a:pPr>
              <a:lnSpc>
                <a:spcPct val="150000"/>
              </a:lnSpc>
            </a:pPr>
            <a:r>
              <a:rPr lang="de-DE" dirty="0"/>
              <a:t>Dem „Impact“ unseres Handels auf Menschen, Organisationen, die Gesellschaft und den Planeten</a:t>
            </a:r>
          </a:p>
        </p:txBody>
      </p:sp>
      <p:sp>
        <p:nvSpPr>
          <p:cNvPr id="7" name="Foliennummernplatzhalter 6"/>
          <p:cNvSpPr>
            <a:spLocks noGrp="1"/>
          </p:cNvSpPr>
          <p:nvPr>
            <p:ph type="sldNum" sz="quarter" idx="12"/>
          </p:nvPr>
        </p:nvSpPr>
        <p:spPr/>
        <p:txBody>
          <a:bodyPr/>
          <a:lstStyle/>
          <a:p>
            <a:fld id="{E03BC654-88A0-4713-9295-98A84BC99319}" type="slidenum">
              <a:rPr lang="de-DE" smtClean="0"/>
              <a:pPr/>
              <a:t>6</a:t>
            </a:fld>
            <a:endParaRPr lang="de-DE" dirty="0"/>
          </a:p>
        </p:txBody>
      </p:sp>
    </p:spTree>
    <p:extLst>
      <p:ext uri="{BB962C8B-B14F-4D97-AF65-F5344CB8AC3E}">
        <p14:creationId xmlns:p14="http://schemas.microsoft.com/office/powerpoint/2010/main" val="198210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1490607" y="1866306"/>
            <a:ext cx="9374038" cy="2387600"/>
          </a:xfrm>
          <a:prstGeom prst="rect">
            <a:avLst/>
          </a:prstGeom>
        </p:spPr>
        <p:txBody>
          <a:bodyPr>
            <a:normAutofit fontScale="97500"/>
          </a:bodyPr>
          <a:lstStyle>
            <a:lvl1pPr algn="l" defTabSz="914400" rtl="0" eaLnBrk="1" latinLnBrk="0" hangingPunct="1">
              <a:lnSpc>
                <a:spcPct val="90000"/>
              </a:lnSpc>
              <a:spcBef>
                <a:spcPct val="0"/>
              </a:spcBef>
              <a:buNone/>
              <a:defRPr sz="3600" b="1" u="none" kern="1200">
                <a:solidFill>
                  <a:srgbClr val="85BC22"/>
                </a:solidFill>
                <a:latin typeface="Arial" panose="020B0604020202020204" pitchFamily="34" charset="0"/>
                <a:ea typeface="+mj-ea"/>
                <a:cs typeface="Arial" panose="020B0604020202020204" pitchFamily="34" charset="0"/>
              </a:defRPr>
            </a:lvl1pPr>
          </a:lstStyle>
          <a:p>
            <a:pPr algn="ctr"/>
            <a:r>
              <a:rPr lang="de-DE" sz="5400" dirty="0">
                <a:solidFill>
                  <a:schemeClr val="bg1"/>
                </a:solidFill>
              </a:rPr>
              <a:t>„Today’s ideas. </a:t>
            </a:r>
          </a:p>
          <a:p>
            <a:pPr algn="ctr"/>
            <a:r>
              <a:rPr lang="de-DE" sz="5400" dirty="0">
                <a:solidFill>
                  <a:schemeClr val="bg1"/>
                </a:solidFill>
              </a:rPr>
              <a:t>Tomorrow’s impact.“</a:t>
            </a:r>
          </a:p>
        </p:txBody>
      </p:sp>
      <p:sp>
        <p:nvSpPr>
          <p:cNvPr id="9" name="Inhaltsplatzhalter 2"/>
          <p:cNvSpPr txBox="1">
            <a:spLocks/>
          </p:cNvSpPr>
          <p:nvPr/>
        </p:nvSpPr>
        <p:spPr>
          <a:xfrm>
            <a:off x="1489494" y="3828281"/>
            <a:ext cx="9144000" cy="1655762"/>
          </a:xfrm>
          <a:prstGeom prst="rect">
            <a:avLst/>
          </a:prstGeom>
        </p:spPr>
        <p:txBody>
          <a:bodyPr/>
          <a:lstStyle>
            <a:lvl1pPr marL="342900" indent="-342900" algn="l" defTabSz="914400" rtl="0" eaLnBrk="1" latinLnBrk="0" hangingPunct="1">
              <a:lnSpc>
                <a:spcPct val="90000"/>
              </a:lnSpc>
              <a:spcBef>
                <a:spcPts val="1000"/>
              </a:spcBef>
              <a:buClr>
                <a:srgbClr val="85BC22"/>
              </a:buClr>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85BC22"/>
              </a:buClr>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85BC22"/>
              </a:buClr>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500"/>
              </a:spcBef>
              <a:buClr>
                <a:srgbClr val="85BC22"/>
              </a:buClr>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85BC22"/>
              </a:buClr>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chemeClr val="bg1"/>
                </a:solidFill>
              </a:rPr>
              <a:t>Unser Claim</a:t>
            </a:r>
            <a:endParaRPr lang="de-DE" b="1" dirty="0">
              <a:solidFill>
                <a:schemeClr val="bg1"/>
              </a:solidFill>
            </a:endParaRPr>
          </a:p>
        </p:txBody>
      </p:sp>
      <p:sp>
        <p:nvSpPr>
          <p:cNvPr id="2" name="Foliennummernplatzhalter 1"/>
          <p:cNvSpPr>
            <a:spLocks noGrp="1"/>
          </p:cNvSpPr>
          <p:nvPr>
            <p:ph type="sldNum" sz="quarter" idx="10"/>
          </p:nvPr>
        </p:nvSpPr>
        <p:spPr>
          <a:xfrm>
            <a:off x="11658600" y="6597650"/>
            <a:ext cx="533400" cy="260350"/>
          </a:xfrm>
          <a:prstGeom prst="rect">
            <a:avLst/>
          </a:prstGeom>
        </p:spPr>
        <p:txBody>
          <a:bodyPr/>
          <a:lstStyle/>
          <a:p>
            <a:pPr algn="r"/>
            <a:fld id="{E03BC654-88A0-4713-9295-98A84BC99319}" type="slidenum">
              <a:rPr lang="de-DE" sz="1050" b="1" smtClean="0">
                <a:solidFill>
                  <a:schemeClr val="bg1"/>
                </a:solidFill>
              </a:rPr>
              <a:pPr algn="r"/>
              <a:t>7</a:t>
            </a:fld>
            <a:endParaRPr lang="de-DE" sz="1050" b="1" dirty="0">
              <a:solidFill>
                <a:schemeClr val="bg1"/>
              </a:solidFill>
            </a:endParaRPr>
          </a:p>
        </p:txBody>
      </p:sp>
    </p:spTree>
    <p:extLst>
      <p:ext uri="{BB962C8B-B14F-4D97-AF65-F5344CB8AC3E}">
        <p14:creationId xmlns:p14="http://schemas.microsoft.com/office/powerpoint/2010/main" val="4235583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AE658D9D-1EE7-1846-BBF7-BCF0AB4CF34C}"/>
              </a:ext>
            </a:extLst>
          </p:cNvPr>
          <p:cNvGraphicFramePr>
            <a:graphicFrameLocks noChangeAspect="1"/>
          </p:cNvGraphicFramePr>
          <p:nvPr>
            <p:custDataLst>
              <p:tags r:id="rId2"/>
            </p:custDataLst>
            <p:extLst>
              <p:ext uri="{D42A27DB-BD31-4B8C-83A1-F6EECF244321}">
                <p14:modId xmlns:p14="http://schemas.microsoft.com/office/powerpoint/2010/main" val="586401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60" name="think-cell Folie" r:id="rId5" imgW="7772400" imgH="10058400" progId="TCLayout.ActiveDocument.1">
                  <p:embed/>
                </p:oleObj>
              </mc:Choice>
              <mc:Fallback>
                <p:oleObj name="think-cell Folie" r:id="rId5" imgW="7772400" imgH="1005840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Rechteck 8" hidden="1">
            <a:extLst>
              <a:ext uri="{FF2B5EF4-FFF2-40B4-BE49-F238E27FC236}">
                <a16:creationId xmlns:a16="http://schemas.microsoft.com/office/drawing/2014/main" id="{047B35C6-7E35-2A45-A025-F1AA7FBAA9E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3600" b="1" dirty="0">
              <a:latin typeface="Arial" panose="020B0604020202020204" pitchFamily="34" charset="0"/>
              <a:ea typeface="+mj-ea"/>
              <a:sym typeface="Arial" panose="020B0604020202020204" pitchFamily="34" charset="0"/>
            </a:endParaRPr>
          </a:p>
        </p:txBody>
      </p:sp>
      <p:pic>
        <p:nvPicPr>
          <p:cNvPr id="7" name="Grafik 6"/>
          <p:cNvPicPr>
            <a:picLocks noChangeAspect="1"/>
          </p:cNvPicPr>
          <p:nvPr/>
        </p:nvPicPr>
        <p:blipFill rotWithShape="1">
          <a:blip r:embed="rId7" cstate="screen">
            <a:extLst>
              <a:ext uri="{28A0092B-C50C-407E-A947-70E740481C1C}">
                <a14:useLocalDpi xmlns:a14="http://schemas.microsoft.com/office/drawing/2010/main" val="0"/>
              </a:ext>
            </a:extLst>
          </a:blip>
          <a:srcRect l="10891" r="5354"/>
          <a:stretch/>
        </p:blipFill>
        <p:spPr>
          <a:xfrm>
            <a:off x="7772400" y="0"/>
            <a:ext cx="4419600" cy="6598920"/>
          </a:xfrm>
          <a:prstGeom prst="rect">
            <a:avLst/>
          </a:prstGeom>
        </p:spPr>
      </p:pic>
      <p:sp>
        <p:nvSpPr>
          <p:cNvPr id="2" name="Titel 1"/>
          <p:cNvSpPr>
            <a:spLocks noGrp="1"/>
          </p:cNvSpPr>
          <p:nvPr>
            <p:ph type="title"/>
          </p:nvPr>
        </p:nvSpPr>
        <p:spPr>
          <a:xfrm>
            <a:off x="838200" y="365125"/>
            <a:ext cx="5897880" cy="1325563"/>
          </a:xfrm>
        </p:spPr>
        <p:txBody>
          <a:bodyPr/>
          <a:lstStyle/>
          <a:p>
            <a:r>
              <a:rPr lang="de-DE" dirty="0"/>
              <a:t>Einzigartiger Standort</a:t>
            </a:r>
          </a:p>
        </p:txBody>
      </p:sp>
      <p:sp>
        <p:nvSpPr>
          <p:cNvPr id="3" name="Inhaltsplatzhalter 2"/>
          <p:cNvSpPr>
            <a:spLocks noGrp="1"/>
          </p:cNvSpPr>
          <p:nvPr>
            <p:ph idx="1"/>
          </p:nvPr>
        </p:nvSpPr>
        <p:spPr>
          <a:xfrm>
            <a:off x="838200" y="1592580"/>
            <a:ext cx="5897880" cy="4584383"/>
          </a:xfrm>
        </p:spPr>
        <p:txBody>
          <a:bodyPr>
            <a:normAutofit fontScale="92500"/>
          </a:bodyPr>
          <a:lstStyle/>
          <a:p>
            <a:r>
              <a:rPr lang="de-DE" dirty="0"/>
              <a:t>Mit einer Million Einwohnern (10 % davon </a:t>
            </a:r>
            <a:r>
              <a:rPr lang="de-DE" dirty="0" err="1"/>
              <a:t>Student:innen</a:t>
            </a:r>
            <a:r>
              <a:rPr lang="de-DE" dirty="0"/>
              <a:t>) und einer lebendigen Startup-Szene ist Köln das wirtschaftliche und wissenschaftliche Zentrum des Rheinlandes.</a:t>
            </a:r>
          </a:p>
          <a:p>
            <a:r>
              <a:rPr lang="de-DE" dirty="0"/>
              <a:t>Köln ist auch stolz auf seinen Ruf als lebendige und tolerante Stadt, die mit 18% nicht-deutscher Bevölkerung multikulturell und zugleich stark in ihrer lokalen Identität ist. </a:t>
            </a:r>
          </a:p>
          <a:p>
            <a:r>
              <a:rPr lang="de-DE" dirty="0"/>
              <a:t>Der berühmte Kölner Karneval, die sogenannte fünfte Jahreszeit, und das beliebte, ausschließlich in Köln gebraute heimische Bier "Kölsch" sind nur zwei Beispiele für die lebendige Pflege der Traditionen der Stadt.</a:t>
            </a:r>
          </a:p>
        </p:txBody>
      </p:sp>
      <p:sp>
        <p:nvSpPr>
          <p:cNvPr id="5" name="Rechteck 4"/>
          <p:cNvSpPr/>
          <p:nvPr/>
        </p:nvSpPr>
        <p:spPr>
          <a:xfrm rot="16200000">
            <a:off x="11232982" y="722145"/>
            <a:ext cx="1550193" cy="215444"/>
          </a:xfrm>
          <a:prstGeom prst="rect">
            <a:avLst/>
          </a:prstGeom>
        </p:spPr>
        <p:txBody>
          <a:bodyPr wrap="square">
            <a:spAutoFit/>
          </a:bodyPr>
          <a:lstStyle/>
          <a:p>
            <a:pPr algn="r"/>
            <a:r>
              <a:rPr lang="de-DE" sz="800" dirty="0">
                <a:solidFill>
                  <a:schemeClr val="bg1">
                    <a:alpha val="70000"/>
                  </a:schemeClr>
                </a:solidFill>
                <a:latin typeface="Arial" panose="020B0604020202020204" pitchFamily="34" charset="0"/>
                <a:cs typeface="Arial" panose="020B0604020202020204" pitchFamily="34" charset="0"/>
              </a:rPr>
              <a:t>Photo: Jörn Henn</a:t>
            </a:r>
            <a:endParaRPr lang="de-DE" sz="800" dirty="0">
              <a:solidFill>
                <a:schemeClr val="bg1">
                  <a:alpha val="70000"/>
                </a:schemeClr>
              </a:solidFill>
            </a:endParaRPr>
          </a:p>
        </p:txBody>
      </p:sp>
      <p:sp>
        <p:nvSpPr>
          <p:cNvPr id="4" name="Foliennummernplatzhalter 3"/>
          <p:cNvSpPr>
            <a:spLocks noGrp="1"/>
          </p:cNvSpPr>
          <p:nvPr>
            <p:ph type="sldNum" sz="quarter" idx="12"/>
          </p:nvPr>
        </p:nvSpPr>
        <p:spPr/>
        <p:txBody>
          <a:bodyPr/>
          <a:lstStyle/>
          <a:p>
            <a:fld id="{E03BC654-88A0-4713-9295-98A84BC99319}" type="slidenum">
              <a:rPr lang="de-DE" smtClean="0"/>
              <a:pPr/>
              <a:t>8</a:t>
            </a:fld>
            <a:endParaRPr lang="de-DE" dirty="0"/>
          </a:p>
        </p:txBody>
      </p:sp>
    </p:spTree>
    <p:extLst>
      <p:ext uri="{BB962C8B-B14F-4D97-AF65-F5344CB8AC3E}">
        <p14:creationId xmlns:p14="http://schemas.microsoft.com/office/powerpoint/2010/main" val="264913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55920" y="365125"/>
            <a:ext cx="5897880" cy="1325563"/>
          </a:xfrm>
        </p:spPr>
        <p:txBody>
          <a:bodyPr/>
          <a:lstStyle/>
          <a:p>
            <a:r>
              <a:rPr lang="de-DE" dirty="0"/>
              <a:t>Unsere Werte</a:t>
            </a:r>
          </a:p>
        </p:txBody>
      </p:sp>
      <p:sp>
        <p:nvSpPr>
          <p:cNvPr id="3" name="Inhaltsplatzhalter 2"/>
          <p:cNvSpPr>
            <a:spLocks noGrp="1"/>
          </p:cNvSpPr>
          <p:nvPr>
            <p:ph idx="1"/>
          </p:nvPr>
        </p:nvSpPr>
        <p:spPr>
          <a:xfrm>
            <a:off x="5455920" y="1523547"/>
            <a:ext cx="6269915" cy="5032338"/>
          </a:xfrm>
        </p:spPr>
        <p:txBody>
          <a:bodyPr>
            <a:normAutofit fontScale="77500" lnSpcReduction="20000"/>
          </a:bodyPr>
          <a:lstStyle/>
          <a:p>
            <a:r>
              <a:rPr lang="de-DE" sz="1800" b="1" dirty="0"/>
              <a:t>Pluralität</a:t>
            </a:r>
          </a:p>
          <a:p>
            <a:pPr lvl="1"/>
            <a:r>
              <a:rPr lang="de-DE" sz="1300" dirty="0"/>
              <a:t>Wir legen Wert auf akademische Freiheit und eine offene Diskussionskultur.</a:t>
            </a:r>
          </a:p>
          <a:p>
            <a:pPr lvl="1"/>
            <a:r>
              <a:rPr lang="de-DE" sz="1300" dirty="0"/>
              <a:t>Wir befürworten unabhängiges Denken.</a:t>
            </a:r>
          </a:p>
          <a:p>
            <a:pPr lvl="1"/>
            <a:r>
              <a:rPr lang="de-DE" sz="1300" dirty="0"/>
              <a:t>Wir bemühen uns um Diversität und Internationalität bei unseren </a:t>
            </a:r>
            <a:r>
              <a:rPr lang="de-DE" sz="1300" dirty="0" err="1"/>
              <a:t>Wissenschaftler:innen</a:t>
            </a:r>
            <a:r>
              <a:rPr lang="de-DE" sz="1300" dirty="0"/>
              <a:t>, Mitarbeitenden und Studierenden.</a:t>
            </a:r>
          </a:p>
          <a:p>
            <a:pPr lvl="1"/>
            <a:r>
              <a:rPr lang="de-DE" sz="1300" dirty="0"/>
              <a:t>Wir legen Wert auf interdisziplinäre Forschung.</a:t>
            </a:r>
          </a:p>
          <a:p>
            <a:pPr lvl="1"/>
            <a:r>
              <a:rPr lang="de-DE" sz="1300" dirty="0"/>
              <a:t>Wir legen Wert auf internationale Zusammenarbeit in Netzwerken akademischer Einrichtungen.</a:t>
            </a:r>
          </a:p>
          <a:p>
            <a:r>
              <a:rPr lang="de-DE" sz="1800" b="1" dirty="0"/>
              <a:t>Authentizität</a:t>
            </a:r>
          </a:p>
          <a:p>
            <a:pPr lvl="1"/>
            <a:r>
              <a:rPr lang="de-DE" sz="1300" dirty="0"/>
              <a:t>Wir legen Wert auf unsere akademische Tradition einer multidisziplinären Fakultät.</a:t>
            </a:r>
          </a:p>
          <a:p>
            <a:pPr lvl="1"/>
            <a:r>
              <a:rPr lang="de-DE" sz="1300" dirty="0"/>
              <a:t>Wir schätzen unsere Heimat Köln, eine 2000 Jahre alte multikulturelle Stadt am Kreuzungspunkt der Handelsströme.</a:t>
            </a:r>
          </a:p>
          <a:p>
            <a:pPr lvl="1"/>
            <a:r>
              <a:rPr lang="de-DE" sz="1300" dirty="0"/>
              <a:t>Wir schätzen die Kölsche Lebensfreude.</a:t>
            </a:r>
          </a:p>
          <a:p>
            <a:pPr lvl="1"/>
            <a:r>
              <a:rPr lang="de-DE" sz="1300" dirty="0"/>
              <a:t>Wir sind ehrlich zueinander und zeigen unser authentisches Ich.</a:t>
            </a:r>
          </a:p>
          <a:p>
            <a:pPr lvl="1"/>
            <a:r>
              <a:rPr lang="de-DE" sz="1300" dirty="0"/>
              <a:t>Wir schätzen Neugierde, Kreativität und Unternehmensgeist.</a:t>
            </a:r>
          </a:p>
          <a:p>
            <a:r>
              <a:rPr lang="de-DE" sz="1800" b="1" dirty="0"/>
              <a:t>Verantwortung (</a:t>
            </a:r>
            <a:r>
              <a:rPr lang="de-DE" sz="1800" b="1" dirty="0" err="1"/>
              <a:t>Responsibility</a:t>
            </a:r>
            <a:r>
              <a:rPr lang="de-DE" sz="1800" b="1" dirty="0"/>
              <a:t>)</a:t>
            </a:r>
          </a:p>
          <a:p>
            <a:pPr lvl="1"/>
            <a:r>
              <a:rPr lang="de-DE" sz="1300" dirty="0"/>
              <a:t>Wir streben nach Spitzenleistungen in Forschung, Lehre, Transfer und Verwaltung.</a:t>
            </a:r>
          </a:p>
          <a:p>
            <a:pPr lvl="1"/>
            <a:r>
              <a:rPr lang="de-DE" sz="1300" dirty="0"/>
              <a:t>Wir bemühen uns um Sorgfalt und Relevanz in der Forschung.</a:t>
            </a:r>
          </a:p>
          <a:p>
            <a:pPr lvl="1"/>
            <a:r>
              <a:rPr lang="de-DE" sz="1300" dirty="0"/>
              <a:t>Wir streben nach Impact in Theorie und Praxis und denken pragmatisch.</a:t>
            </a:r>
          </a:p>
          <a:p>
            <a:pPr lvl="1"/>
            <a:r>
              <a:rPr lang="de-DE" sz="1300" dirty="0"/>
              <a:t>Wir fühlen uns verantwortlich, zu einer nachhaltigen Welt beizutragen.</a:t>
            </a:r>
          </a:p>
          <a:p>
            <a:pPr lvl="1"/>
            <a:r>
              <a:rPr lang="de-DE" sz="1300" dirty="0"/>
              <a:t>Wir halten uns an hohe ethische Standards.</a:t>
            </a:r>
          </a:p>
          <a:p>
            <a:r>
              <a:rPr lang="de-DE" sz="1800" b="1" dirty="0"/>
              <a:t>Zusammengehörigkeit (</a:t>
            </a:r>
            <a:r>
              <a:rPr lang="de-DE" sz="1800" b="1" dirty="0" err="1"/>
              <a:t>Togetherness</a:t>
            </a:r>
            <a:r>
              <a:rPr lang="de-DE" sz="1800" b="1" dirty="0"/>
              <a:t>)</a:t>
            </a:r>
          </a:p>
          <a:p>
            <a:pPr lvl="1"/>
            <a:r>
              <a:rPr lang="de-DE" sz="1300" dirty="0"/>
              <a:t>Wir schätzen die WiSo-Fakultät als Gemeinschaft.</a:t>
            </a:r>
          </a:p>
          <a:p>
            <a:pPr lvl="1"/>
            <a:r>
              <a:rPr lang="de-DE" sz="1300" dirty="0"/>
              <a:t>Wir arbeiten gemeinsam an der Erreichung der WiSo-Ziele und respektieren Entscheidungen, die von einer breiten Mehrheit getragen werden.</a:t>
            </a:r>
          </a:p>
          <a:p>
            <a:pPr lvl="1"/>
            <a:r>
              <a:rPr lang="de-DE" sz="1300" dirty="0"/>
              <a:t>Wir schätzen alle Stakeholder und berücksichtigen ihre Interessen.</a:t>
            </a:r>
          </a:p>
          <a:p>
            <a:pPr lvl="1"/>
            <a:r>
              <a:rPr lang="de-DE" sz="1300" dirty="0"/>
              <a:t>Wir bemühen uns um ein Gefühl der Zugehörigkeit und pflegen einen respektvollen und freundlichen Umgang miteinander.</a:t>
            </a:r>
          </a:p>
          <a:p>
            <a:pPr lvl="1"/>
            <a:r>
              <a:rPr lang="de-DE" sz="1300" dirty="0"/>
              <a:t>Wir legen Wert auf Kollegialität und Zusammenarbeit.</a:t>
            </a:r>
          </a:p>
          <a:p>
            <a:endParaRPr lang="de-DE" b="1" dirty="0"/>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39071" r="13814"/>
          <a:stretch/>
        </p:blipFill>
        <p:spPr>
          <a:xfrm>
            <a:off x="-1" y="0"/>
            <a:ext cx="4657725" cy="6597651"/>
          </a:xfrm>
          <a:prstGeom prst="rect">
            <a:avLst/>
          </a:prstGeom>
        </p:spPr>
      </p:pic>
      <p:sp>
        <p:nvSpPr>
          <p:cNvPr id="5" name="Rechteck 4"/>
          <p:cNvSpPr/>
          <p:nvPr/>
        </p:nvSpPr>
        <p:spPr>
          <a:xfrm rot="16200000">
            <a:off x="-548730" y="722144"/>
            <a:ext cx="1550193" cy="215444"/>
          </a:xfrm>
          <a:prstGeom prst="rect">
            <a:avLst/>
          </a:prstGeom>
        </p:spPr>
        <p:txBody>
          <a:bodyPr wrap="square">
            <a:spAutoFit/>
          </a:bodyPr>
          <a:lstStyle/>
          <a:p>
            <a:pPr algn="r"/>
            <a:r>
              <a:rPr lang="de-DE" sz="800" dirty="0">
                <a:solidFill>
                  <a:schemeClr val="bg1">
                    <a:alpha val="70000"/>
                  </a:schemeClr>
                </a:solidFill>
                <a:latin typeface="Arial" panose="020B0604020202020204" pitchFamily="34" charset="0"/>
                <a:cs typeface="Arial" panose="020B0604020202020204" pitchFamily="34" charset="0"/>
              </a:rPr>
              <a:t>Photo: Gregor Hübl</a:t>
            </a:r>
            <a:endParaRPr lang="de-DE" sz="800" dirty="0">
              <a:solidFill>
                <a:schemeClr val="bg1">
                  <a:alpha val="70000"/>
                </a:schemeClr>
              </a:solidFill>
            </a:endParaRPr>
          </a:p>
        </p:txBody>
      </p:sp>
      <p:sp>
        <p:nvSpPr>
          <p:cNvPr id="6" name="Foliennummernplatzhalter 5"/>
          <p:cNvSpPr>
            <a:spLocks noGrp="1"/>
          </p:cNvSpPr>
          <p:nvPr>
            <p:ph type="sldNum" sz="quarter" idx="12"/>
          </p:nvPr>
        </p:nvSpPr>
        <p:spPr/>
        <p:txBody>
          <a:bodyPr/>
          <a:lstStyle/>
          <a:p>
            <a:fld id="{E03BC654-88A0-4713-9295-98A84BC99319}" type="slidenum">
              <a:rPr lang="de-DE" smtClean="0"/>
              <a:pPr/>
              <a:t>9</a:t>
            </a:fld>
            <a:endParaRPr lang="de-DE" dirty="0"/>
          </a:p>
        </p:txBody>
      </p:sp>
      <p:pic>
        <p:nvPicPr>
          <p:cNvPr id="7" name="Grafik 6">
            <a:extLst>
              <a:ext uri="{FF2B5EF4-FFF2-40B4-BE49-F238E27FC236}">
                <a16:creationId xmlns:a16="http://schemas.microsoft.com/office/drawing/2014/main" id="{0117926A-99A8-4A26-997A-2D1D67824FED}"/>
              </a:ext>
            </a:extLst>
          </p:cNvPr>
          <p:cNvPicPr>
            <a:picLocks noChangeAspect="1"/>
          </p:cNvPicPr>
          <p:nvPr/>
        </p:nvPicPr>
        <p:blipFill>
          <a:blip r:embed="rId3"/>
          <a:stretch>
            <a:fillRect/>
          </a:stretch>
        </p:blipFill>
        <p:spPr>
          <a:xfrm>
            <a:off x="10228725" y="66956"/>
            <a:ext cx="1806725" cy="1665498"/>
          </a:xfrm>
          <a:prstGeom prst="rect">
            <a:avLst/>
          </a:prstGeom>
        </p:spPr>
      </p:pic>
    </p:spTree>
    <p:extLst>
      <p:ext uri="{BB962C8B-B14F-4D97-AF65-F5344CB8AC3E}">
        <p14:creationId xmlns:p14="http://schemas.microsoft.com/office/powerpoint/2010/main" val="128472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cVKYdji4Da3u66.mMd_6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esWWsHErgOUii7dkY0I3i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aN.R32SD.PVxRtijJCOZYA"/>
</p:tagLst>
</file>

<file path=ppt/theme/theme1.xml><?xml version="1.0" encoding="utf-8"?>
<a:theme xmlns:a="http://schemas.openxmlformats.org/drawingml/2006/main" name="Office">
  <a:themeElements>
    <a:clrScheme name="WiSo">
      <a:dk1>
        <a:sysClr val="windowText" lastClr="000000"/>
      </a:dk1>
      <a:lt1>
        <a:sysClr val="window" lastClr="FFFFFF"/>
      </a:lt1>
      <a:dk2>
        <a:srgbClr val="44546A"/>
      </a:dk2>
      <a:lt2>
        <a:srgbClr val="E7E6E6"/>
      </a:lt2>
      <a:accent1>
        <a:srgbClr val="83AF23"/>
      </a:accent1>
      <a:accent2>
        <a:srgbClr val="A3BC5F"/>
      </a:accent2>
      <a:accent3>
        <a:srgbClr val="BCCC8A"/>
      </a:accent3>
      <a:accent4>
        <a:srgbClr val="D3DDB2"/>
      </a:accent4>
      <a:accent5>
        <a:srgbClr val="457A93"/>
      </a:accent5>
      <a:accent6>
        <a:srgbClr val="7F7F7F"/>
      </a:accent6>
      <a:hlink>
        <a:srgbClr val="0563C1"/>
      </a:hlink>
      <a:folHlink>
        <a:srgbClr val="954F72"/>
      </a:folHlink>
    </a:clrScheme>
    <a:fontScheme name="WiSo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3AF23"/>
        </a:solidFill>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579</Words>
  <Application>Microsoft Office PowerPoint</Application>
  <PresentationFormat>Breitbild</PresentationFormat>
  <Paragraphs>94</Paragraphs>
  <Slides>11</Slides>
  <Notes>5</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11</vt:i4>
      </vt:variant>
    </vt:vector>
  </HeadingPairs>
  <TitlesOfParts>
    <vt:vector size="18" baseType="lpstr">
      <vt:lpstr>Batang</vt:lpstr>
      <vt:lpstr>Arial</vt:lpstr>
      <vt:lpstr>Arial Black</vt:lpstr>
      <vt:lpstr>Calibri</vt:lpstr>
      <vt:lpstr>Frutiger Next Com Condensed</vt:lpstr>
      <vt:lpstr>Office</vt:lpstr>
      <vt:lpstr>think-cell Folie</vt:lpstr>
      <vt:lpstr>Überschrift</vt:lpstr>
      <vt:lpstr>PowerPoint-Präsentation</vt:lpstr>
      <vt:lpstr>PowerPoint-Präsentation</vt:lpstr>
      <vt:lpstr>PowerPoint-Präsentation</vt:lpstr>
      <vt:lpstr>Tradition</vt:lpstr>
      <vt:lpstr>Unsere Vision</vt:lpstr>
      <vt:lpstr>PowerPoint-Präsentation</vt:lpstr>
      <vt:lpstr>Einzigartiger Standort</vt:lpstr>
      <vt:lpstr>Unsere Werte</vt:lpstr>
      <vt:lpstr>Ich bin eine Überschrift</vt:lpstr>
      <vt:lpstr>PowerPoint-Präsentation</vt:lpstr>
    </vt:vector>
  </TitlesOfParts>
  <Manager/>
  <Company>Faculty of Management, Economics and Social Sciences of the University of Cologne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WiSo Faculty</dc:title>
  <dc:subject/>
  <dc:creator>WiSo-Marketing</dc:creator>
  <cp:keywords/>
  <dc:description/>
  <cp:lastModifiedBy>Scheu Daniel</cp:lastModifiedBy>
  <cp:revision>254</cp:revision>
  <dcterms:created xsi:type="dcterms:W3CDTF">2019-01-24T15:42:54Z</dcterms:created>
  <dcterms:modified xsi:type="dcterms:W3CDTF">2023-06-13T14:59:16Z</dcterms:modified>
  <cp:category/>
</cp:coreProperties>
</file>