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276" r:id="rId3"/>
    <p:sldId id="277" r:id="rId4"/>
    <p:sldId id="282" r:id="rId5"/>
    <p:sldId id="278" r:id="rId6"/>
    <p:sldId id="279" r:id="rId7"/>
    <p:sldId id="280" r:id="rId8"/>
    <p:sldId id="283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12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57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A93"/>
    <a:srgbClr val="85BC22"/>
    <a:srgbClr val="457B92"/>
    <a:srgbClr val="1F171B"/>
    <a:srgbClr val="493E1B"/>
    <a:srgbClr val="121813"/>
    <a:srgbClr val="0560A9"/>
    <a:srgbClr val="B91020"/>
    <a:srgbClr val="C4D67F"/>
    <a:srgbClr val="042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425" autoAdjust="0"/>
    <p:restoredTop sz="95816" autoAdjust="0"/>
  </p:normalViewPr>
  <p:slideViewPr>
    <p:cSldViewPr snapToGrid="0">
      <p:cViewPr varScale="1">
        <p:scale>
          <a:sx n="67" d="100"/>
          <a:sy n="67" d="100"/>
        </p:scale>
        <p:origin x="66" y="372"/>
      </p:cViewPr>
      <p:guideLst>
        <p:guide orient="horz" pos="2160"/>
        <p:guide pos="1912"/>
        <p:guide pos="3840"/>
        <p:guide pos="5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1" d="100"/>
          <a:sy n="121" d="100"/>
        </p:scale>
        <p:origin x="40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C3844-786F-44AD-9DE2-A6735FA9AE9F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98543-3A31-4622-B85E-641C27AA4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75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02351-2452-4ECF-98DB-AA150419AC5F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768E9-CAE8-4A34-BCC5-31A674E88F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68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cap="all" baseline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1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7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59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82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12192000" cy="6597650"/>
          </a:xfrm>
          <a:prstGeom prst="rect">
            <a:avLst/>
          </a:prstGeom>
          <a:solidFill>
            <a:srgbClr val="42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27310B-E3A3-4A4F-AE0F-13A5C9A94E26}" type="datetimeFigureOut">
              <a:rPr lang="de-DE" smtClean="0"/>
              <a:pPr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3BC654-88A0-4713-9295-98A84BC9931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72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92580"/>
            <a:ext cx="10515600" cy="45843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29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5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65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11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01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65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7310B-E3A3-4A4F-AE0F-13A5C9A94E26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3BC654-88A0-4713-9295-98A84BC993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39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0" y="6597650"/>
            <a:ext cx="12192000" cy="260350"/>
          </a:xfrm>
          <a:prstGeom prst="rect">
            <a:avLst/>
          </a:prstGeom>
          <a:solidFill>
            <a:srgbClr val="427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de-DE" altLang="de-DE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 zu Köln | startup</a:t>
            </a:r>
            <a:r>
              <a:rPr lang="de-DE" altLang="de-DE" sz="105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idea! (2021)</a:t>
            </a:r>
            <a:endParaRPr lang="de-DE" altLang="de-DE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1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u="sng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427A93"/>
        </a:buClr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427A93"/>
        </a:buClr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427A93"/>
        </a:buClr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427A93"/>
        </a:buClr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427A93"/>
        </a:buClr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556389"/>
            <a:ext cx="9144000" cy="2128105"/>
          </a:xfrm>
        </p:spPr>
        <p:txBody>
          <a:bodyPr anchor="t">
            <a:normAutofit/>
          </a:bodyPr>
          <a:lstStyle/>
          <a:p>
            <a:r>
              <a:rPr lang="en-US" sz="4900" dirty="0" err="1"/>
              <a:t>Titel</a:t>
            </a:r>
            <a:r>
              <a:rPr lang="en-US" sz="4900" dirty="0"/>
              <a:t> der </a:t>
            </a:r>
            <a:r>
              <a:rPr lang="en-US" sz="4900" dirty="0" err="1"/>
              <a:t>Gründungsidee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type="subTitle" idx="1"/>
          </p:nvPr>
        </p:nvSpPr>
        <p:spPr>
          <a:xfrm>
            <a:off x="1524000" y="3944219"/>
            <a:ext cx="9144000" cy="1655762"/>
          </a:xfrm>
        </p:spPr>
        <p:txBody>
          <a:bodyPr/>
          <a:lstStyle/>
          <a:p>
            <a:r>
              <a:rPr lang="de-DE" dirty="0"/>
              <a:t>Vorname1 Nachname1, </a:t>
            </a:r>
            <a:r>
              <a:rPr lang="de-DE" u="sng" dirty="0"/>
              <a:t>name1@muster.de</a:t>
            </a:r>
            <a:endParaRPr lang="de-DE" dirty="0"/>
          </a:p>
          <a:p>
            <a:r>
              <a:rPr lang="de-DE" dirty="0"/>
              <a:t>Vorname2 Nachname2, </a:t>
            </a:r>
            <a:r>
              <a:rPr lang="de-DE" u="sng" dirty="0"/>
              <a:t>name2@muster.de</a:t>
            </a:r>
          </a:p>
          <a:p>
            <a:r>
              <a:rPr lang="de-DE" dirty="0"/>
              <a:t>Vorname3 Nachname3, </a:t>
            </a:r>
            <a:r>
              <a:rPr lang="de-DE" u="sng" dirty="0"/>
              <a:t>name3@muster.de</a:t>
            </a:r>
          </a:p>
          <a:p>
            <a:pPr algn="l"/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5340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Zentrales Versprechen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Gründungsidee in einem Satz beschreiben.</a:t>
            </a:r>
          </a:p>
        </p:txBody>
      </p:sp>
    </p:spTree>
    <p:extLst>
      <p:ext uri="{BB962C8B-B14F-4D97-AF65-F5344CB8AC3E}">
        <p14:creationId xmlns:p14="http://schemas.microsoft.com/office/powerpoint/2010/main" val="170412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Gründungsidee (1/2)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Welche neuen Produkte oder Dienstleistungen liegen der Gründungsidee zugrunde?</a:t>
            </a:r>
          </a:p>
          <a:p>
            <a:pPr>
              <a:lnSpc>
                <a:spcPct val="150000"/>
              </a:lnSpc>
            </a:pPr>
            <a:r>
              <a:rPr lang="de-DE" dirty="0"/>
              <a:t>Welches Problem löst die Idee?</a:t>
            </a:r>
          </a:p>
        </p:txBody>
      </p:sp>
    </p:spTree>
    <p:extLst>
      <p:ext uri="{BB962C8B-B14F-4D97-AF65-F5344CB8AC3E}">
        <p14:creationId xmlns:p14="http://schemas.microsoft.com/office/powerpoint/2010/main" val="275264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Gründungsidee (2/2)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Gibt es so etwas oder etwas Ähnliches schon?</a:t>
            </a:r>
          </a:p>
          <a:p>
            <a:pPr>
              <a:lnSpc>
                <a:spcPct val="150000"/>
              </a:lnSpc>
            </a:pPr>
            <a:r>
              <a:rPr lang="de-DE" dirty="0"/>
              <a:t>Was ist bei der Idee besser als bei Alternativen?</a:t>
            </a:r>
          </a:p>
        </p:txBody>
      </p:sp>
    </p:spTree>
    <p:extLst>
      <p:ext uri="{BB962C8B-B14F-4D97-AF65-F5344CB8AC3E}">
        <p14:creationId xmlns:p14="http://schemas.microsoft.com/office/powerpoint/2010/main" val="167538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Kunden und Wettbewerb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Wer ist der Kunde bzw. die Zielgruppe?</a:t>
            </a:r>
          </a:p>
          <a:p>
            <a:pPr>
              <a:lnSpc>
                <a:spcPct val="150000"/>
              </a:lnSpc>
            </a:pPr>
            <a:r>
              <a:rPr lang="de-DE" dirty="0"/>
              <a:t>Wie sieht der Wettbewerb aus?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4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Kompetenzen des Teams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Über welche Erfahrungen und Qualifikationen verfügt das Gründerteam?</a:t>
            </a:r>
          </a:p>
          <a:p>
            <a:pPr>
              <a:lnSpc>
                <a:spcPct val="150000"/>
              </a:lnSpc>
            </a:pPr>
            <a:r>
              <a:rPr lang="de-DE" dirty="0"/>
              <a:t>Welche Qualifikationen und Erfahrungen fehlen noch?</a:t>
            </a:r>
          </a:p>
        </p:txBody>
      </p:sp>
    </p:spTree>
    <p:extLst>
      <p:ext uri="{BB962C8B-B14F-4D97-AF65-F5344CB8AC3E}">
        <p14:creationId xmlns:p14="http://schemas.microsoft.com/office/powerpoint/2010/main" val="33582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Umsetzung der Idee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/>
              <a:t>Wie kann die Idee praktisch umgesetzt werden?</a:t>
            </a:r>
          </a:p>
          <a:p>
            <a:pPr>
              <a:lnSpc>
                <a:spcPct val="150000"/>
              </a:lnSpc>
            </a:pPr>
            <a:r>
              <a:rPr lang="de-DE" dirty="0"/>
              <a:t>Wie könnten erste Schritte aussehen, um die Gründungsidee umzusetzen?</a:t>
            </a:r>
          </a:p>
          <a:p>
            <a:pPr>
              <a:lnSpc>
                <a:spcPct val="150000"/>
              </a:lnSpc>
            </a:pPr>
            <a:r>
              <a:rPr lang="de-DE" dirty="0"/>
              <a:t>Sind weitere Entwicklungsschritte oder Partner notwendig?</a:t>
            </a:r>
          </a:p>
        </p:txBody>
      </p:sp>
    </p:spTree>
    <p:extLst>
      <p:ext uri="{BB962C8B-B14F-4D97-AF65-F5344CB8AC3E}">
        <p14:creationId xmlns:p14="http://schemas.microsoft.com/office/powerpoint/2010/main" val="230565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Hinweise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Ideenskizze darf einen Umfang von </a:t>
            </a:r>
            <a:r>
              <a:rPr lang="de-DE" b="1" dirty="0"/>
              <a:t>7 Folien </a:t>
            </a:r>
            <a:r>
              <a:rPr lang="de-DE" dirty="0"/>
              <a:t>nicht überschreiten und </a:t>
            </a:r>
            <a:r>
              <a:rPr lang="de-DE" b="1" dirty="0"/>
              <a:t>muss</a:t>
            </a:r>
            <a:r>
              <a:rPr lang="de-DE" dirty="0"/>
              <a:t> auf dem dargestellten Aufbau basieren. Dabei sollten je Folie mindestens die zuvor genannten Fragen erläutert werden.</a:t>
            </a:r>
          </a:p>
          <a:p>
            <a:r>
              <a:rPr lang="de-DE" dirty="0"/>
              <a:t>Hinsichtlich der grafischen Gestaltung gibt es keine spezifischen Vorgaben. Die Folien dürfen gerne optisch ansprechend gestaltet werden. Auf Videomaterial sollte jedoch verzichtet werden. </a:t>
            </a:r>
          </a:p>
        </p:txBody>
      </p:sp>
    </p:spTree>
    <p:extLst>
      <p:ext uri="{BB962C8B-B14F-4D97-AF65-F5344CB8AC3E}">
        <p14:creationId xmlns:p14="http://schemas.microsoft.com/office/powerpoint/2010/main" val="230409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25</Paragraphs>
  <Slides>8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</vt:lpstr>
      <vt:lpstr>Titel der Gründungsidee</vt:lpstr>
      <vt:lpstr>Zentrales Versprechen</vt:lpstr>
      <vt:lpstr>Die Gründungsidee (1/2)</vt:lpstr>
      <vt:lpstr>Die Gründungsidee (2/2)</vt:lpstr>
      <vt:lpstr>Kunden und Wettbewerb</vt:lpstr>
      <vt:lpstr>Kompetenzen des Teams</vt:lpstr>
      <vt:lpstr>Umsetzung der Idee</vt:lpstr>
      <vt:lpstr>Wichtige Hinweise</vt:lpstr>
    </vt:vector>
  </TitlesOfParts>
  <Company>Universität zu Köln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CAREER</dc:title>
  <dc:creator>Lennart Backs</dc:creator>
  <cp:lastModifiedBy>Christine Friederici</cp:lastModifiedBy>
  <cp:revision>163</cp:revision>
  <cp:lastPrinted>2019-06-05T06:52:28Z</cp:lastPrinted>
  <dcterms:created xsi:type="dcterms:W3CDTF">2019-01-24T15:42:54Z</dcterms:created>
  <dcterms:modified xsi:type="dcterms:W3CDTF">2021-07-14T09:32:11Z</dcterms:modified>
</cp:coreProperties>
</file>